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2" r:id="rId5"/>
    <p:sldId id="259" r:id="rId6"/>
    <p:sldId id="260" r:id="rId7"/>
    <p:sldId id="261" r:id="rId8"/>
    <p:sldId id="258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5.jpeg"/><Relationship Id="rId5" Type="http://schemas.openxmlformats.org/officeDocument/2006/relationships/image" Target="../media/image10.jpeg"/><Relationship Id="rId10" Type="http://schemas.openxmlformats.org/officeDocument/2006/relationships/image" Target="../media/image14.jpeg"/><Relationship Id="rId4" Type="http://schemas.openxmlformats.org/officeDocument/2006/relationships/image" Target="../media/image9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8.jpeg"/><Relationship Id="rId18" Type="http://schemas.openxmlformats.org/officeDocument/2006/relationships/image" Target="../media/image32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7.jpeg"/><Relationship Id="rId17" Type="http://schemas.openxmlformats.org/officeDocument/2006/relationships/image" Target="../media/image31.jpeg"/><Relationship Id="rId2" Type="http://schemas.openxmlformats.org/officeDocument/2006/relationships/image" Target="../media/image18.jpeg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11" Type="http://schemas.openxmlformats.org/officeDocument/2006/relationships/image" Target="../media/image5.jpeg"/><Relationship Id="rId5" Type="http://schemas.openxmlformats.org/officeDocument/2006/relationships/image" Target="../media/image21.jpeg"/><Relationship Id="rId15" Type="http://schemas.openxmlformats.org/officeDocument/2006/relationships/image" Target="../media/image30.jpeg"/><Relationship Id="rId10" Type="http://schemas.openxmlformats.org/officeDocument/2006/relationships/image" Target="../media/image26.jpeg"/><Relationship Id="rId19" Type="http://schemas.openxmlformats.org/officeDocument/2006/relationships/image" Target="../media/image3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Relationship Id="rId14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2.jpeg"/><Relationship Id="rId3" Type="http://schemas.openxmlformats.org/officeDocument/2006/relationships/image" Target="../media/image34.jpeg"/><Relationship Id="rId7" Type="http://schemas.openxmlformats.org/officeDocument/2006/relationships/image" Target="../media/image5.jpeg"/><Relationship Id="rId12" Type="http://schemas.openxmlformats.org/officeDocument/2006/relationships/image" Target="../media/image41.jpeg"/><Relationship Id="rId17" Type="http://schemas.openxmlformats.org/officeDocument/2006/relationships/image" Target="../media/image46.jpeg"/><Relationship Id="rId2" Type="http://schemas.openxmlformats.org/officeDocument/2006/relationships/image" Target="../media/image33.jpeg"/><Relationship Id="rId16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11" Type="http://schemas.openxmlformats.org/officeDocument/2006/relationships/image" Target="../media/image40.jpeg"/><Relationship Id="rId5" Type="http://schemas.openxmlformats.org/officeDocument/2006/relationships/image" Target="../media/image36.jpeg"/><Relationship Id="rId15" Type="http://schemas.openxmlformats.org/officeDocument/2006/relationships/image" Target="../media/image44.jpeg"/><Relationship Id="rId10" Type="http://schemas.openxmlformats.org/officeDocument/2006/relationships/image" Target="../media/image27.jpeg"/><Relationship Id="rId4" Type="http://schemas.openxmlformats.org/officeDocument/2006/relationships/image" Target="../media/image35.jpeg"/><Relationship Id="rId9" Type="http://schemas.openxmlformats.org/officeDocument/2006/relationships/image" Target="../media/image39.jpeg"/><Relationship Id="rId14" Type="http://schemas.openxmlformats.org/officeDocument/2006/relationships/image" Target="../media/image4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8.jpeg"/><Relationship Id="rId7" Type="http://schemas.openxmlformats.org/officeDocument/2006/relationships/image" Target="../media/image50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15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52.jpeg"/><Relationship Id="rId7" Type="http://schemas.openxmlformats.org/officeDocument/2006/relationships/image" Target="../media/image5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57.jpeg"/><Relationship Id="rId5" Type="http://schemas.openxmlformats.org/officeDocument/2006/relationships/image" Target="../media/image53.jpeg"/><Relationship Id="rId10" Type="http://schemas.openxmlformats.org/officeDocument/2006/relationships/image" Target="../media/image56.jpeg"/><Relationship Id="rId4" Type="http://schemas.openxmlformats.org/officeDocument/2006/relationships/image" Target="../media/image7.jpeg"/><Relationship Id="rId9" Type="http://schemas.openxmlformats.org/officeDocument/2006/relationships/image" Target="../media/image5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FC9FCB">
                <a:alpha val="34000"/>
              </a:srgbClr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384" b="12789"/>
          <a:stretch/>
        </p:blipFill>
        <p:spPr>
          <a:xfrm>
            <a:off x="611559" y="764704"/>
            <a:ext cx="7697939" cy="496139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277278" y="620688"/>
            <a:ext cx="252434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Фрукты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>
                <a:alpha val="1000"/>
              </a:srgbClr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39752" y="332656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Отгадай загадку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 rot="21038205">
            <a:off x="234106" y="1124744"/>
            <a:ext cx="20494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Круглое, румяное</a:t>
            </a:r>
          </a:p>
          <a:p>
            <a:r>
              <a:rPr lang="ru-RU" dirty="0" smtClean="0"/>
              <a:t>С дерева достану я</a:t>
            </a:r>
          </a:p>
          <a:p>
            <a:r>
              <a:rPr lang="ru-RU" dirty="0" smtClean="0"/>
              <a:t>   (яблоко)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 rot="21106689">
            <a:off x="83564" y="2991470"/>
            <a:ext cx="29909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шкурке жёлтой, кислый он</a:t>
            </a:r>
          </a:p>
          <a:p>
            <a:r>
              <a:rPr lang="ru-RU" dirty="0" smtClean="0"/>
              <a:t>Называется…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 rot="20990191">
            <a:off x="166930" y="4098730"/>
            <a:ext cx="299396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Круглый-круглый,</a:t>
            </a:r>
          </a:p>
          <a:p>
            <a:r>
              <a:rPr lang="ru-RU" dirty="0" smtClean="0"/>
              <a:t>Сладкий-сладкий,</a:t>
            </a:r>
          </a:p>
          <a:p>
            <a:r>
              <a:rPr lang="ru-RU" dirty="0" smtClean="0"/>
              <a:t>С полосатой кожей гладкой, </a:t>
            </a:r>
          </a:p>
          <a:p>
            <a:r>
              <a:rPr lang="ru-RU" dirty="0" smtClean="0"/>
              <a:t>А разрежешь – посмотри:</a:t>
            </a:r>
          </a:p>
          <a:p>
            <a:r>
              <a:rPr lang="ru-RU" dirty="0" smtClean="0"/>
              <a:t>Красный-красный он внутри</a:t>
            </a:r>
          </a:p>
          <a:p>
            <a:r>
              <a:rPr lang="ru-RU" dirty="0" smtClean="0"/>
              <a:t>                 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 rot="21000185">
            <a:off x="4487899" y="1204491"/>
            <a:ext cx="26645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Месяц с неба свалился – </a:t>
            </a:r>
          </a:p>
          <a:p>
            <a:r>
              <a:rPr lang="ru-RU" dirty="0" smtClean="0"/>
              <a:t>И в тарелке очутился</a:t>
            </a:r>
          </a:p>
          <a:p>
            <a:r>
              <a:rPr lang="ru-RU" dirty="0" smtClean="0"/>
              <a:t>     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 rot="20991063">
            <a:off x="4466194" y="4664133"/>
            <a:ext cx="270792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Я румяную матрёшку </a:t>
            </a:r>
          </a:p>
          <a:p>
            <a:r>
              <a:rPr lang="ru-RU" dirty="0" smtClean="0"/>
              <a:t>От подруг не оторву.</a:t>
            </a:r>
          </a:p>
          <a:p>
            <a:r>
              <a:rPr lang="ru-RU" dirty="0" smtClean="0"/>
              <a:t>Подожду, пока подружка </a:t>
            </a:r>
          </a:p>
          <a:p>
            <a:r>
              <a:rPr lang="ru-RU" dirty="0" smtClean="0"/>
              <a:t>Упадёт  сама в траву.</a:t>
            </a:r>
          </a:p>
          <a:p>
            <a:r>
              <a:rPr lang="ru-RU" dirty="0" smtClean="0"/>
              <a:t>                      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 rot="21007233">
            <a:off x="3996463" y="2447229"/>
            <a:ext cx="290887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Он сочен и душист,</a:t>
            </a:r>
          </a:p>
          <a:p>
            <a:r>
              <a:rPr lang="ru-RU" dirty="0" smtClean="0"/>
              <a:t>А снаружи золотист.</a:t>
            </a:r>
          </a:p>
          <a:p>
            <a:r>
              <a:rPr lang="ru-RU" dirty="0" smtClean="0"/>
              <a:t>Много долек в нём ,друзья,</a:t>
            </a:r>
          </a:p>
          <a:p>
            <a:r>
              <a:rPr lang="ru-RU" dirty="0" smtClean="0"/>
              <a:t>Для тебя  и для меня</a:t>
            </a:r>
          </a:p>
          <a:p>
            <a:r>
              <a:rPr lang="ru-RU" dirty="0" smtClean="0"/>
              <a:t>            (апельсин)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742238"/>
            <a:ext cx="1824381" cy="19666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910" y="2852936"/>
            <a:ext cx="2251281" cy="16874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335" y="5031366"/>
            <a:ext cx="1884040" cy="188404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546" y="964182"/>
            <a:ext cx="2323674" cy="174275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195" y="4852621"/>
            <a:ext cx="2661025" cy="199576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CF8F7"/>
              </a:clrFrom>
              <a:clrTo>
                <a:srgbClr val="FCF8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330" y="2578789"/>
            <a:ext cx="3182259" cy="2389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188640"/>
            <a:ext cx="5112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Четвертый</a:t>
            </a:r>
            <a:r>
              <a:rPr lang="ru-RU" sz="3200" b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лишний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334" y="1020653"/>
            <a:ext cx="1866980" cy="14002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794" y="1185420"/>
            <a:ext cx="1392475" cy="12354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39" y="1020653"/>
            <a:ext cx="1610073" cy="16100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928" y="819105"/>
            <a:ext cx="2231723" cy="16737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57" y="2982397"/>
            <a:ext cx="2070157" cy="15526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82397"/>
            <a:ext cx="1656184" cy="16561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852936"/>
            <a:ext cx="1798189" cy="177661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39" y="2851348"/>
            <a:ext cx="1885677" cy="165777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39" y="5013176"/>
            <a:ext cx="2448795" cy="150437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350" y="4941168"/>
            <a:ext cx="1524000" cy="1524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110" y="5096970"/>
            <a:ext cx="1951713" cy="133679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085184"/>
            <a:ext cx="1894112" cy="142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1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rgbClr val="FC9FCB">
                <a:alpha val="0"/>
              </a:srgbClr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9872" y="0"/>
            <a:ext cx="24366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Один-много</a:t>
            </a:r>
            <a:endParaRPr lang="ru-RU" sz="3200" b="1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AF9"/>
              </a:clrFrom>
              <a:clrTo>
                <a:srgbClr val="FEFA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845" y="4811603"/>
            <a:ext cx="1675756" cy="12568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344" y="3140620"/>
            <a:ext cx="1630054" cy="12062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1"/>
            <a:ext cx="1824255" cy="13742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265" y="920961"/>
            <a:ext cx="1620255" cy="12151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" y="2040643"/>
            <a:ext cx="1675921" cy="12569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8" y="4148009"/>
            <a:ext cx="1771471" cy="132718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470" y="5538578"/>
            <a:ext cx="1695843" cy="126339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384" y="678338"/>
            <a:ext cx="1668492" cy="11640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992962"/>
            <a:ext cx="1452209" cy="108861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17024"/>
            <a:ext cx="2016224" cy="151216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65" y="5113378"/>
            <a:ext cx="2340179" cy="156011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932" y="0"/>
            <a:ext cx="2016224" cy="147376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13" y="2278525"/>
            <a:ext cx="1912960" cy="186948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932" y="2136152"/>
            <a:ext cx="1713621" cy="171362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BF8"/>
              </a:clrFrom>
              <a:clrTo>
                <a:srgbClr val="FFFB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709" y="5013176"/>
            <a:ext cx="2936447" cy="220454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847" y="1581185"/>
            <a:ext cx="2085752" cy="117845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20" t="63861" b="16116"/>
          <a:stretch/>
        </p:blipFill>
        <p:spPr>
          <a:xfrm>
            <a:off x="4788024" y="3367780"/>
            <a:ext cx="1886923" cy="149347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601" y="4506713"/>
            <a:ext cx="2119953" cy="15889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4000">
              <a:srgbClr val="FC9FCB">
                <a:alpha val="1000"/>
              </a:srgbClr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190738"/>
            <a:ext cx="1551845" cy="15518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05" y="2316115"/>
            <a:ext cx="1309226" cy="13092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160814"/>
            <a:ext cx="1571989" cy="14561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612" y="3798638"/>
            <a:ext cx="2099438" cy="15745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5F6"/>
              </a:clrFrom>
              <a:clrTo>
                <a:srgbClr val="FEF5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789040"/>
            <a:ext cx="2425550" cy="182098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93" y="4042992"/>
            <a:ext cx="1681487" cy="126111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E2E2E4"/>
              </a:clrFrom>
              <a:clrTo>
                <a:srgbClr val="E2E2E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275" y="3861048"/>
            <a:ext cx="1872846" cy="149535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40657"/>
            <a:ext cx="1800200" cy="13501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667483"/>
            <a:ext cx="1785776" cy="119051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5520093"/>
            <a:ext cx="1368152" cy="132508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585" y="5568560"/>
            <a:ext cx="1282737" cy="128273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723" y="2071937"/>
            <a:ext cx="1327677" cy="154526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4F6F1"/>
              </a:clrFrom>
              <a:clrTo>
                <a:srgbClr val="F4F6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26" y="260648"/>
            <a:ext cx="1819149" cy="172819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462" y="269852"/>
            <a:ext cx="2149505" cy="143095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5F7F6"/>
              </a:clrFrom>
              <a:clrTo>
                <a:srgbClr val="F5F7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738" y="286775"/>
            <a:ext cx="2200733" cy="142167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CFEFD"/>
              </a:clrFrom>
              <a:clrTo>
                <a:srgbClr val="FC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100" y="332656"/>
            <a:ext cx="2208244" cy="16561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5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0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89" dur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4000">
              <a:srgbClr val="FC9FCB">
                <a:alpha val="1000"/>
              </a:srgbClr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2678" y="332656"/>
            <a:ext cx="35513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Какой, какая, какое?</a:t>
            </a:r>
            <a:endParaRPr lang="ru-RU" sz="28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152168"/>
            <a:ext cx="2520280" cy="18614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79" t="22331" b="-81"/>
          <a:stretch/>
        </p:blipFill>
        <p:spPr>
          <a:xfrm>
            <a:off x="611560" y="4563282"/>
            <a:ext cx="2377342" cy="19540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AF0F1"/>
              </a:clrFrom>
              <a:clrTo>
                <a:srgbClr val="FAF0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637" y="707374"/>
            <a:ext cx="3025740" cy="22715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080" y="2147975"/>
            <a:ext cx="2202160" cy="22021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9FBF8"/>
              </a:clrFrom>
              <a:clrTo>
                <a:srgbClr val="F9FB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4416"/>
            <a:ext cx="2441371" cy="16950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CFCFE"/>
              </a:clrFrom>
              <a:clrTo>
                <a:srgbClr val="FCFC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058" y="4010331"/>
            <a:ext cx="3205090" cy="240381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943590"/>
            <a:ext cx="2160330" cy="2537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4000">
              <a:srgbClr val="FC9FCB">
                <a:alpha val="27000"/>
              </a:srgbClr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30903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Назови ласково</a:t>
            </a:r>
            <a:endParaRPr lang="ru-RU" sz="32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74" y="891038"/>
            <a:ext cx="2236755" cy="16775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6" y="2914324"/>
            <a:ext cx="2540989" cy="20988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89" y="4916951"/>
            <a:ext cx="2694466" cy="20228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869" y="885170"/>
            <a:ext cx="1296144" cy="2025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702" y="4920643"/>
            <a:ext cx="2281436" cy="17110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CFD"/>
              </a:clrFrom>
              <a:clrTo>
                <a:srgbClr val="F8FC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711" y="4895123"/>
            <a:ext cx="2246721" cy="16850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81" y="203056"/>
            <a:ext cx="2143125" cy="14287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064" y="1606696"/>
            <a:ext cx="1789936" cy="17899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204" y="3254671"/>
            <a:ext cx="1665972" cy="166597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3" t="7260" r="47777"/>
          <a:stretch/>
        </p:blipFill>
        <p:spPr>
          <a:xfrm>
            <a:off x="5220072" y="2501664"/>
            <a:ext cx="1772478" cy="2059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4000">
              <a:srgbClr val="FC9FCB">
                <a:alpha val="1000"/>
              </a:srgbClr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rukti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700808"/>
            <a:ext cx="8041754" cy="444361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79712" y="404664"/>
            <a:ext cx="553116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Расскажи по плану</a:t>
            </a:r>
            <a:endParaRPr lang="ru-RU" sz="4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4000">
              <a:srgbClr val="FC9FCB">
                <a:alpha val="0"/>
              </a:srgbClr>
            </a:gs>
            <a:gs pos="13000">
              <a:srgbClr val="F8B049"/>
            </a:gs>
            <a:gs pos="21001">
              <a:srgbClr val="F8B049"/>
            </a:gs>
            <a:gs pos="45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1412776"/>
            <a:ext cx="5530681" cy="1015663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Ай, да, молодцы!!!</a:t>
            </a:r>
            <a:endParaRPr lang="ru-RU" sz="6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подсолнушек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5816" y="3068960"/>
            <a:ext cx="3024335" cy="273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</TotalTime>
  <Words>113</Words>
  <Application>Microsoft Office PowerPoint</Application>
  <PresentationFormat>Экран (4:3)</PresentationFormat>
  <Paragraphs>32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 Windows</cp:lastModifiedBy>
  <cp:revision>37</cp:revision>
  <dcterms:modified xsi:type="dcterms:W3CDTF">2023-10-03T06:42:16Z</dcterms:modified>
</cp:coreProperties>
</file>