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1" r:id="rId6"/>
    <p:sldId id="27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94660"/>
  </p:normalViewPr>
  <p:slideViewPr>
    <p:cSldViewPr>
      <p:cViewPr varScale="1">
        <p:scale>
          <a:sx n="107" d="100"/>
          <a:sy n="107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521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8225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0649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3803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1485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3124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5199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2669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287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824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3967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33555-6C6D-470E-92E4-29414449EF8F}" type="datetimeFigureOut">
              <a:rPr lang="ru-RU" smtClean="0"/>
              <a:t>17.02.2014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84D1A-CCC4-4D3A-A4C5-FC62F5E0FD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368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audio" Target="../media/audio1.wav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11" Type="http://schemas.openxmlformats.org/officeDocument/2006/relationships/audio" Target="../media/audio1.wav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9.png"/><Relationship Id="rId7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3625" y="1496501"/>
            <a:ext cx="6696744" cy="121014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Познакомься. Это девочка Таня и мальчик Саша. Хочешь с ними поиграть, тогда нажимай на кнопку со стрелкой. </a:t>
            </a:r>
            <a:endParaRPr lang="ru-RU" sz="28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580112" y="3068960"/>
            <a:ext cx="3105850" cy="378904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800" y="3835456"/>
            <a:ext cx="3901448" cy="30693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9552" y="2420888"/>
            <a:ext cx="2748325" cy="4437113"/>
          </a:xfrm>
          <a:prstGeom prst="rect">
            <a:avLst/>
          </a:prstGeom>
        </p:spPr>
      </p:pic>
      <p:sp>
        <p:nvSpPr>
          <p:cNvPr id="10" name="Управляющая кнопка: далее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>
            <a:off x="8244408" y="6163787"/>
            <a:ext cx="720080" cy="564761"/>
          </a:xfrm>
          <a:prstGeom prst="actionButtonForwardNext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09736" y="332656"/>
            <a:ext cx="8524523" cy="12101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«Фрукты-овощи»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63844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39247" y="2532878"/>
            <a:ext cx="4241603" cy="42416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998" y="66288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Помоги Тане собрать овощи в корзинку. Нажимай левой кнопкой «мышки» на овощ и он попадет в корзинку. 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98" y="1052736"/>
            <a:ext cx="1196314" cy="14473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2088" y="1209288"/>
            <a:ext cx="1266096" cy="19269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461" y="4705162"/>
            <a:ext cx="2004675" cy="16522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9804" y="3450789"/>
            <a:ext cx="1756759" cy="13987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681" y="4315115"/>
            <a:ext cx="2365924" cy="20162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755" y="1909615"/>
            <a:ext cx="2044021" cy="10066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251" y="985755"/>
            <a:ext cx="3028635" cy="30286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3673" y="3222572"/>
            <a:ext cx="1656184" cy="15836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898183"/>
            <a:ext cx="1250664" cy="1778722"/>
          </a:xfrm>
          <a:prstGeom prst="rect">
            <a:avLst/>
          </a:prstGeom>
        </p:spPr>
      </p:pic>
      <p:sp>
        <p:nvSpPr>
          <p:cNvPr id="14" name="Управляющая кнопка: далее 13">
            <a:hlinkClick r:id="" action="ppaction://hlinkshowjump?jump=nextslide" highlightClick="1">
              <a:snd r:embed="rId13" name="click.wav"/>
            </a:hlinkClick>
          </p:cNvPr>
          <p:cNvSpPr/>
          <p:nvPr/>
        </p:nvSpPr>
        <p:spPr>
          <a:xfrm>
            <a:off x="8244408" y="6163787"/>
            <a:ext cx="720080" cy="564761"/>
          </a:xfrm>
          <a:prstGeom prst="actionButtonForwardNext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701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229734">
            <a:off x="3753577" y="2640027"/>
            <a:ext cx="2365924" cy="20162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4253" y="2037216"/>
            <a:ext cx="3221846" cy="32218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2630"/>
            <a:ext cx="864096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Молодец, ты правильно собрал(а) овощи в корзинку для 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ани!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394829">
            <a:off x="5613115" y="2923572"/>
            <a:ext cx="2044021" cy="10066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127" y="2904875"/>
            <a:ext cx="2004675" cy="16522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6552" y="1215972"/>
            <a:ext cx="4632813" cy="56518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5176" y="3158443"/>
            <a:ext cx="1756759" cy="13987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8477" y="1245759"/>
            <a:ext cx="4410573" cy="5374816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>
              <a:snd r:embed="rId9" name="click.wav"/>
            </a:hlinkClick>
          </p:cNvPr>
          <p:cNvSpPr/>
          <p:nvPr/>
        </p:nvSpPr>
        <p:spPr>
          <a:xfrm>
            <a:off x="8244408" y="6163787"/>
            <a:ext cx="720080" cy="564761"/>
          </a:xfrm>
          <a:prstGeom prst="actionButtonForwardNext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59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9254" y="2947613"/>
            <a:ext cx="2432617" cy="39274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3" y="548678"/>
            <a:ext cx="3024337" cy="30243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263075"/>
            <a:ext cx="936104" cy="13788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39015">
            <a:off x="5237106" y="1477871"/>
            <a:ext cx="1938806" cy="24216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43463">
            <a:off x="3658310" y="5072406"/>
            <a:ext cx="1225298" cy="170688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2776965"/>
            <a:ext cx="1818815" cy="18723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1" y="4610245"/>
            <a:ext cx="2015751" cy="212940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463" y="1312351"/>
            <a:ext cx="2279909" cy="3901448"/>
          </a:xfrm>
          <a:prstGeom prst="rect">
            <a:avLst/>
          </a:prstGeom>
        </p:spPr>
      </p:pic>
      <p:sp>
        <p:nvSpPr>
          <p:cNvPr id="16" name="Управляющая кнопка: далее 15">
            <a:hlinkClick r:id="" action="ppaction://hlinkshowjump?jump=nextslide" highlightClick="1">
              <a:snd r:embed="rId11" name="click.wav"/>
            </a:hlinkClick>
          </p:cNvPr>
          <p:cNvSpPr/>
          <p:nvPr/>
        </p:nvSpPr>
        <p:spPr>
          <a:xfrm>
            <a:off x="8244408" y="6163787"/>
            <a:ext cx="720080" cy="564761"/>
          </a:xfrm>
          <a:prstGeom prst="actionButtonForwardNext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9556" y="1400606"/>
            <a:ext cx="1854931" cy="13763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047"/>
            <a:ext cx="8229600" cy="1435117"/>
          </a:xfrm>
        </p:spPr>
        <p:txBody>
          <a:bodyPr>
            <a:norm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месте с 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Сашей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собери 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корзинку только фрукты большого 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размера. Нажимай левой кнопкой «мышки» на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фрукт 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 он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окажется в корзинке. 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3" y="4548548"/>
            <a:ext cx="1547550" cy="220096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62" y="5290007"/>
            <a:ext cx="1251809" cy="127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90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1443348"/>
            <a:ext cx="3353807" cy="5414652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Молодец, ты правильно собрал(а) большие фрукты в Сашину корзинку! 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714275">
            <a:off x="1832052" y="2171436"/>
            <a:ext cx="3024337" cy="3024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77279">
            <a:off x="1944261" y="2547710"/>
            <a:ext cx="1854931" cy="13763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184573"/>
            <a:ext cx="2279909" cy="39014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8989" y="2831132"/>
            <a:ext cx="2015751" cy="21294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126265"/>
            <a:ext cx="3901545" cy="5548864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" action="ppaction://hlinkshowjump?jump=nextslide" highlightClick="1">
              <a:snd r:embed="rId8" name="click.wav"/>
            </a:hlinkClick>
          </p:cNvPr>
          <p:cNvSpPr/>
          <p:nvPr/>
        </p:nvSpPr>
        <p:spPr>
          <a:xfrm>
            <a:off x="8244408" y="6163787"/>
            <a:ext cx="720080" cy="564761"/>
          </a:xfrm>
          <a:prstGeom prst="actionButtonForwardNext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921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156805" y="-1143000"/>
            <a:ext cx="6858000" cy="9144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005" y="2132856"/>
            <a:ext cx="8229600" cy="136815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Саша и Таня прощаются с тобой. 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Им очень понравилось с тобой играть! 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Ты молодец!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Рисунок 3">
            <a:hlinkClick r:id="" action="ppaction://hlinkshowjump?jump=endshow">
              <a:snd r:embed="rId3" name="click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312" y="6017323"/>
            <a:ext cx="1553461" cy="8816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115616" y="3212976"/>
            <a:ext cx="2257708" cy="3645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64088" y="3695490"/>
            <a:ext cx="2592288" cy="316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1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101</Words>
  <Application>Microsoft Office PowerPoint</Application>
  <PresentationFormat>Экран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Познакомься. Это девочка Таня и мальчик Саша. Хочешь с ними поиграть, тогда нажимай на кнопку со стрелкой. </vt:lpstr>
      <vt:lpstr>Помоги Тане собрать овощи в корзинку. Нажимай левой кнопкой «мышки» на овощ и он попадет в корзинку. </vt:lpstr>
      <vt:lpstr>Молодец, ты правильно собрал(а) овощи в корзинку для Тани!</vt:lpstr>
      <vt:lpstr>Вместе с Сашей собери в корзинку только фрукты большого размера. Нажимай левой кнопкой «мышки» на фрукт и он окажется в корзинке. </vt:lpstr>
      <vt:lpstr>Молодец, ты правильно собрал(а) большие фрукты в Сашину корзинку! </vt:lpstr>
      <vt:lpstr>Саша и Таня прощаются с тобой.  Им очень понравилось с тобой играть!  Ты молодец!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natali</cp:lastModifiedBy>
  <cp:revision>277</cp:revision>
  <dcterms:created xsi:type="dcterms:W3CDTF">2014-01-16T03:10:14Z</dcterms:created>
  <dcterms:modified xsi:type="dcterms:W3CDTF">2014-02-17T16:08:48Z</dcterms:modified>
</cp:coreProperties>
</file>