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4" r:id="rId11"/>
    <p:sldId id="265" r:id="rId12"/>
    <p:sldId id="268" r:id="rId13"/>
    <p:sldId id="266" r:id="rId14"/>
    <p:sldId id="269" r:id="rId15"/>
    <p:sldId id="270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E242-58A9-41F0-9EA7-37BE176941AA}" type="datetimeFigureOut">
              <a:rPr lang="ru-RU" smtClean="0"/>
              <a:t>16.08.2013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6159-4CEB-4494-B7B0-57BDFA8B559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E242-58A9-41F0-9EA7-37BE176941AA}" type="datetimeFigureOut">
              <a:rPr lang="ru-RU" smtClean="0"/>
              <a:t>16.08.2013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6159-4CEB-4494-B7B0-57BDFA8B55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E242-58A9-41F0-9EA7-37BE176941AA}" type="datetimeFigureOut">
              <a:rPr lang="ru-RU" smtClean="0"/>
              <a:t>16.08.2013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6159-4CEB-4494-B7B0-57BDFA8B55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E242-58A9-41F0-9EA7-37BE176941AA}" type="datetimeFigureOut">
              <a:rPr lang="ru-RU" smtClean="0"/>
              <a:t>16.08.2013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6159-4CEB-4494-B7B0-57BDFA8B559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E242-58A9-41F0-9EA7-37BE176941AA}" type="datetimeFigureOut">
              <a:rPr lang="ru-RU" smtClean="0"/>
              <a:t>16.08.2013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6159-4CEB-4494-B7B0-57BDFA8B55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E242-58A9-41F0-9EA7-37BE176941AA}" type="datetimeFigureOut">
              <a:rPr lang="ru-RU" smtClean="0"/>
              <a:t>16.08.2013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6159-4CEB-4494-B7B0-57BDFA8B559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E242-58A9-41F0-9EA7-37BE176941AA}" type="datetimeFigureOut">
              <a:rPr lang="ru-RU" smtClean="0"/>
              <a:t>16.08.2013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6159-4CEB-4494-B7B0-57BDFA8B559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E242-58A9-41F0-9EA7-37BE176941AA}" type="datetimeFigureOut">
              <a:rPr lang="ru-RU" smtClean="0"/>
              <a:t>16.08.2013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6159-4CEB-4494-B7B0-57BDFA8B55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E242-58A9-41F0-9EA7-37BE176941AA}" type="datetimeFigureOut">
              <a:rPr lang="ru-RU" smtClean="0"/>
              <a:t>16.08.2013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6159-4CEB-4494-B7B0-57BDFA8B55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E242-58A9-41F0-9EA7-37BE176941AA}" type="datetimeFigureOut">
              <a:rPr lang="ru-RU" smtClean="0"/>
              <a:t>16.08.2013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6159-4CEB-4494-B7B0-57BDFA8B55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E242-58A9-41F0-9EA7-37BE176941AA}" type="datetimeFigureOut">
              <a:rPr lang="ru-RU" smtClean="0"/>
              <a:t>16.08.2013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6159-4CEB-4494-B7B0-57BDFA8B559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A2DE242-58A9-41F0-9EA7-37BE176941AA}" type="datetimeFigureOut">
              <a:rPr lang="ru-RU" smtClean="0"/>
              <a:t>16.08.2013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4846159-4CEB-4494-B7B0-57BDFA8B559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9600" dirty="0" smtClean="0"/>
              <a:t>ДЕРЕВЬЯ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92030311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467544" y="260648"/>
            <a:ext cx="3779540" cy="5609050"/>
            <a:chOff x="467544" y="260648"/>
            <a:chExt cx="3779540" cy="5609050"/>
          </a:xfrm>
        </p:grpSpPr>
        <p:pic>
          <p:nvPicPr>
            <p:cNvPr id="8194" name="Picture 2" descr="C:\Users\15\Desktop\rowan_leaf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1556792"/>
              <a:ext cx="3779540" cy="4312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618696" y="260648"/>
              <a:ext cx="347723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Чей лист?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4585443" y="63217"/>
            <a:ext cx="2629191" cy="2457678"/>
            <a:chOff x="5997932" y="63217"/>
            <a:chExt cx="2656496" cy="2457678"/>
          </a:xfrm>
        </p:grpSpPr>
        <p:pic>
          <p:nvPicPr>
            <p:cNvPr id="8195" name="Picture 3" descr="C:\Users\15\Desktop\33857decda73a2a55dc8b084e77b32443f965327.preview.jpe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057" y="63217"/>
              <a:ext cx="1329206" cy="1772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5997932" y="1597565"/>
              <a:ext cx="265649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Берёзы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6535111" y="2059230"/>
            <a:ext cx="2727029" cy="2654784"/>
            <a:chOff x="5923401" y="2276872"/>
            <a:chExt cx="2727029" cy="2654784"/>
          </a:xfrm>
        </p:grpSpPr>
        <p:pic>
          <p:nvPicPr>
            <p:cNvPr id="8196" name="Picture 4" descr="C:\Users\15\Desktop\84407125_136964438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8623" y="2276872"/>
              <a:ext cx="1544489" cy="2064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>
              <a:off x="5923401" y="4008326"/>
              <a:ext cx="272702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Рябины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741030" y="3713245"/>
            <a:ext cx="1794081" cy="2981542"/>
            <a:chOff x="6392732" y="4290809"/>
            <a:chExt cx="1794081" cy="2981542"/>
          </a:xfrm>
        </p:grpSpPr>
        <p:pic>
          <p:nvPicPr>
            <p:cNvPr id="8197" name="Picture 5" descr="C:\Users\15\Desktop\5._Picea_abies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6209" y="4290809"/>
              <a:ext cx="1476375" cy="2133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6392732" y="6349021"/>
              <a:ext cx="17940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Ёлки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833182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5\Desktop\osina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2076450"/>
            <a:ext cx="3478526" cy="300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7213" y="476672"/>
            <a:ext cx="34772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Чей лист?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4580185" y="63217"/>
            <a:ext cx="2629191" cy="2443204"/>
            <a:chOff x="5992619" y="63217"/>
            <a:chExt cx="2656496" cy="2443204"/>
          </a:xfrm>
        </p:grpSpPr>
        <p:pic>
          <p:nvPicPr>
            <p:cNvPr id="5" name="Picture 3" descr="C:\Users\15\Desktop\33857decda73a2a55dc8b084e77b32443f965327.preview.jpe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057" y="63217"/>
              <a:ext cx="1329206" cy="1772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5992619" y="1583091"/>
              <a:ext cx="265649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Берёзы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4303469" y="3901213"/>
            <a:ext cx="2372765" cy="2864927"/>
            <a:chOff x="5214417" y="2252663"/>
            <a:chExt cx="2372765" cy="2864927"/>
          </a:xfrm>
        </p:grpSpPr>
        <p:pic>
          <p:nvPicPr>
            <p:cNvPr id="9219" name="Picture 3" descr="C:\Users\15\Desktop\0011-014-Snachala-pogovorim-o-dikorastuschikh-rastenijakh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3050" y="2252663"/>
              <a:ext cx="2095500" cy="2400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5214417" y="4194260"/>
              <a:ext cx="237276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Осины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516855" y="2059230"/>
            <a:ext cx="2727029" cy="2765313"/>
            <a:chOff x="5905145" y="2276872"/>
            <a:chExt cx="2727029" cy="2765313"/>
          </a:xfrm>
        </p:grpSpPr>
        <p:pic>
          <p:nvPicPr>
            <p:cNvPr id="11" name="Picture 4" descr="C:\Users\15\Desktop\84407125_136964438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8623" y="2276872"/>
              <a:ext cx="1544489" cy="2064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5905145" y="4118855"/>
              <a:ext cx="272702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Рябины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336317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15\Desktop\iк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68675" y="2093010"/>
            <a:ext cx="4107637" cy="30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6525" y="404664"/>
            <a:ext cx="34772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Чей лист?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915263" y="71475"/>
            <a:ext cx="2225289" cy="3539135"/>
            <a:chOff x="5146047" y="398684"/>
            <a:chExt cx="2225289" cy="3539135"/>
          </a:xfrm>
        </p:grpSpPr>
        <p:pic>
          <p:nvPicPr>
            <p:cNvPr id="12291" name="Picture 3" descr="C:\Users\15\Desktop\Maple2-520x69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9082" y="398684"/>
              <a:ext cx="2099221" cy="2797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5146047" y="3014489"/>
              <a:ext cx="222528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Клёна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6163484" y="3677167"/>
            <a:ext cx="2727029" cy="2765313"/>
            <a:chOff x="5905145" y="2276872"/>
            <a:chExt cx="2727029" cy="2765313"/>
          </a:xfrm>
        </p:grpSpPr>
        <p:pic>
          <p:nvPicPr>
            <p:cNvPr id="8" name="Picture 4" descr="C:\Users\15\Desktop\84407125_136964438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8623" y="2276872"/>
              <a:ext cx="1544489" cy="2064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>
              <a:off x="5905145" y="4118855"/>
              <a:ext cx="272702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Рябины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4139952" y="1770281"/>
            <a:ext cx="2160240" cy="3680658"/>
            <a:chOff x="6402203" y="4365104"/>
            <a:chExt cx="1794081" cy="2928751"/>
          </a:xfrm>
        </p:grpSpPr>
        <p:pic>
          <p:nvPicPr>
            <p:cNvPr id="11" name="Picture 5" descr="C:\Users\15\Desktop\5._Picea_abies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6373" y="4365104"/>
              <a:ext cx="1476375" cy="2133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6402203" y="6370525"/>
              <a:ext cx="17940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Ёлки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302681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5\Desktop\101061065_large_6138885705731809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83" y="1772816"/>
            <a:ext cx="2882030" cy="416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31148" y="476672"/>
            <a:ext cx="43620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Чьи семена?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4322183" y="260648"/>
            <a:ext cx="2629191" cy="2426726"/>
            <a:chOff x="5992619" y="63217"/>
            <a:chExt cx="2656496" cy="2426726"/>
          </a:xfrm>
        </p:grpSpPr>
        <p:pic>
          <p:nvPicPr>
            <p:cNvPr id="5" name="Picture 3" descr="C:\Users\15\Desktop\33857decda73a2a55dc8b084e77b32443f965327.preview.jpe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057" y="63217"/>
              <a:ext cx="1329206" cy="1772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5992619" y="1566613"/>
              <a:ext cx="265649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Берёзы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4303469" y="3901213"/>
            <a:ext cx="2372765" cy="2864927"/>
            <a:chOff x="5214417" y="2252663"/>
            <a:chExt cx="2372765" cy="2864927"/>
          </a:xfrm>
        </p:grpSpPr>
        <p:pic>
          <p:nvPicPr>
            <p:cNvPr id="8" name="Picture 3" descr="C:\Users\15\Desktop\0011-014-Snachala-pogovorim-o-dikorastuschikh-rastenijakh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3050" y="2252663"/>
              <a:ext cx="2095500" cy="2400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>
              <a:off x="5214417" y="4194260"/>
              <a:ext cx="237276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Осины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856867" y="1628801"/>
            <a:ext cx="2160240" cy="3680658"/>
            <a:chOff x="6402203" y="4365104"/>
            <a:chExt cx="1794081" cy="2928751"/>
          </a:xfrm>
        </p:grpSpPr>
        <p:pic>
          <p:nvPicPr>
            <p:cNvPr id="11" name="Picture 5" descr="C:\Users\15\Desktop\5._Picea_abies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6373" y="4365104"/>
              <a:ext cx="1476375" cy="2133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6402203" y="6370525"/>
              <a:ext cx="17940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Ёлки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116078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15\Desktop\iser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92896"/>
            <a:ext cx="2815977" cy="340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526" y="1052736"/>
            <a:ext cx="43620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Чьи семена?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983760" y="0"/>
            <a:ext cx="2160240" cy="3680658"/>
            <a:chOff x="6402203" y="4365104"/>
            <a:chExt cx="1794081" cy="2928751"/>
          </a:xfrm>
        </p:grpSpPr>
        <p:pic>
          <p:nvPicPr>
            <p:cNvPr id="5" name="Picture 5" descr="C:\Users\15\Desktop\5._Picea_abies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6373" y="4365104"/>
              <a:ext cx="1476375" cy="2133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6402203" y="6370525"/>
              <a:ext cx="17940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Ёлки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6878994" y="3333177"/>
            <a:ext cx="2225289" cy="3539135"/>
            <a:chOff x="5146047" y="398684"/>
            <a:chExt cx="2225289" cy="3539135"/>
          </a:xfrm>
        </p:grpSpPr>
        <p:pic>
          <p:nvPicPr>
            <p:cNvPr id="8" name="Picture 3" descr="C:\Users\15\Desktop\Maple2-520x693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9082" y="398684"/>
              <a:ext cx="2099221" cy="2797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>
              <a:off x="5146047" y="3014489"/>
              <a:ext cx="222528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Клёна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4211960" y="2055406"/>
            <a:ext cx="2249198" cy="3449052"/>
            <a:chOff x="4211960" y="2055406"/>
            <a:chExt cx="2249198" cy="3449052"/>
          </a:xfrm>
        </p:grpSpPr>
        <p:pic>
          <p:nvPicPr>
            <p:cNvPr id="10" name="Picture 2" descr="C:\Users\15\Desktop\dub04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960" y="2055406"/>
              <a:ext cx="2249198" cy="2747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4417076" y="4581128"/>
              <a:ext cx="183896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Дуба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773066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15\Desktop\Helicopter_leav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4224469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0700" y="548680"/>
            <a:ext cx="43620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Чьи семена?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4211960" y="2132856"/>
            <a:ext cx="2945745" cy="2697766"/>
            <a:chOff x="5992619" y="63217"/>
            <a:chExt cx="2656496" cy="2443204"/>
          </a:xfrm>
        </p:grpSpPr>
        <p:pic>
          <p:nvPicPr>
            <p:cNvPr id="5" name="Picture 3" descr="C:\Users\15\Desktop\33857decda73a2a55dc8b084e77b32443f965327.preview.jpe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057" y="63217"/>
              <a:ext cx="1329206" cy="1772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5992619" y="1583091"/>
              <a:ext cx="265649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Берёзы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6755638" y="79149"/>
            <a:ext cx="2249198" cy="3199221"/>
            <a:chOff x="4211960" y="2055406"/>
            <a:chExt cx="2249198" cy="3449052"/>
          </a:xfrm>
        </p:grpSpPr>
        <p:pic>
          <p:nvPicPr>
            <p:cNvPr id="8" name="Picture 2" descr="C:\Users\15\Desktop\dub04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960" y="2055406"/>
              <a:ext cx="2249198" cy="2747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>
              <a:off x="4417076" y="4581128"/>
              <a:ext cx="183896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Дуба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811510" y="3278370"/>
            <a:ext cx="2225289" cy="3539135"/>
            <a:chOff x="5146047" y="398684"/>
            <a:chExt cx="2225289" cy="3539135"/>
          </a:xfrm>
        </p:grpSpPr>
        <p:pic>
          <p:nvPicPr>
            <p:cNvPr id="11" name="Picture 3" descr="C:\Users\15\Desktop\Maple2-520x693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9082" y="398684"/>
              <a:ext cx="2099221" cy="2797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5146047" y="3014489"/>
              <a:ext cx="222528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Клёна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80413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15\Desktop\47143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7488"/>
            <a:ext cx="324036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3691" y="836712"/>
            <a:ext cx="41601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Чья шишка?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588224" y="188640"/>
            <a:ext cx="2286203" cy="3619947"/>
            <a:chOff x="5637730" y="427781"/>
            <a:chExt cx="2286203" cy="3619947"/>
          </a:xfrm>
        </p:grpSpPr>
        <p:pic>
          <p:nvPicPr>
            <p:cNvPr id="11267" name="Picture 3" descr="C:\Users\15\Desktop\c674b049935b665d3dfa4dd73b0c6ae1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427781"/>
              <a:ext cx="2257425" cy="29194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5637730" y="3124398"/>
              <a:ext cx="228620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Сосны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4345783" y="2885257"/>
            <a:ext cx="2160240" cy="3680658"/>
            <a:chOff x="6402203" y="4365104"/>
            <a:chExt cx="1794081" cy="2928751"/>
          </a:xfrm>
        </p:grpSpPr>
        <p:pic>
          <p:nvPicPr>
            <p:cNvPr id="8" name="Picture 5" descr="C:\Users\15\Desktop\5._Picea_abies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6373" y="4365104"/>
              <a:ext cx="1476375" cy="2133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>
              <a:off x="6402203" y="6370525"/>
              <a:ext cx="17940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Ёлки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352229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071" y="466428"/>
            <a:ext cx="442140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Ёлка (ель)</a:t>
            </a:r>
            <a:endParaRPr lang="ru-RU" sz="6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C:\Users\15\Desktop\5._Picea_abi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7"/>
            <a:ext cx="3240360" cy="468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5\Desktop\70677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66428"/>
            <a:ext cx="2351162" cy="403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95627" y="4221088"/>
            <a:ext cx="24961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шишки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078928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4915" y="336356"/>
            <a:ext cx="302518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Берёза</a:t>
            </a:r>
            <a:endParaRPr lang="ru-RU" sz="6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C:\Users\15\Desktop\33857decda73a2a55dc8b084e77b32443f965327.preview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68725"/>
            <a:ext cx="3567883" cy="475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5\Desktop\53(1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36356"/>
            <a:ext cx="2912756" cy="2184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93743" y="2289646"/>
            <a:ext cx="44502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Лист берёзы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2" name="Picture 4" descr="C:\Users\15\Desktop\101061065_large_61388857057318092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853" y="3356992"/>
            <a:ext cx="1873257" cy="247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445850" y="5502573"/>
            <a:ext cx="31486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ерёжки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61068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5\Desktop\dub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83978"/>
            <a:ext cx="3960440" cy="483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85436" y="260648"/>
            <a:ext cx="14686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Дуб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5" name="Picture 3" descr="C:\Users\15\Desktop\13-dub_16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164" y="260648"/>
            <a:ext cx="3571611" cy="267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04048" y="2713227"/>
            <a:ext cx="35702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Лист дуба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6" name="Picture 4" descr="C:\Users\15\Desktop\iser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81252" y="3407425"/>
            <a:ext cx="2185565" cy="264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38384" y="5804321"/>
            <a:ext cx="28713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Жёлуди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497714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5\Desktop\c674b049935b665d3dfa4dd73b0c6a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4048466" cy="523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93620" y="188640"/>
            <a:ext cx="21403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Сосна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9" name="Picture 3" descr="C:\Users\15\Desktop\47143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685" y="188640"/>
            <a:ext cx="2679552" cy="268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95509" y="2609875"/>
            <a:ext cx="2590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Шишки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100" name="Picture 4" descr="C:\Users\15\Desktop\469689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556" y="3533205"/>
            <a:ext cx="2656681" cy="265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81669" y="5653112"/>
            <a:ext cx="25955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Иголки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986417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5\Desktop\84407125_1369644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260" y="116632"/>
            <a:ext cx="257899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30595" y="260648"/>
            <a:ext cx="2581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Рябина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3" name="Picture 3" descr="C:\Users\15\Desktop\9762579_87c9e0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1340768"/>
            <a:ext cx="3813621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15\Desktop\rowan_lea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400" y="3529556"/>
            <a:ext cx="2609850" cy="261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21391" y="2276872"/>
            <a:ext cx="50417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Ягоды рябины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34352" y="5661248"/>
            <a:ext cx="45288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Лист рябины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438804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15\Desktop\iпш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320" y="116632"/>
            <a:ext cx="2631009" cy="245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50722" y="2276872"/>
            <a:ext cx="39629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Лист клёна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8" name="Picture 4" descr="C:\Users\15\Desktop\Maple2-520x6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98377"/>
            <a:ext cx="389030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57205" y="116632"/>
            <a:ext cx="18549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Клён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9" name="Picture 5" descr="C:\Users\15\Desktop\Helicopter_leav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956" y="3109827"/>
            <a:ext cx="2884578" cy="256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29854" y="5547784"/>
            <a:ext cx="48718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Семена клёна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399611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5\Desktop\0011-014-Snachala-pogovorim-o-dikorastuschikh-rastenijak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3372048" cy="447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68114" y="404664"/>
            <a:ext cx="22268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Осина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171" name="Picture 3" descr="C:\Users\15\Desktop\osina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60114"/>
            <a:ext cx="3695451" cy="273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66172" y="3140968"/>
            <a:ext cx="40831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Лист осины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047367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7166" y="2967335"/>
            <a:ext cx="840967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Угадай-ка </a:t>
            </a:r>
            <a:r>
              <a:rPr lang="ru-RU" sz="9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sym typeface="Wingdings" pitchFamily="2" charset="2"/>
              </a:rPr>
              <a:t></a:t>
            </a:r>
            <a:endParaRPr lang="ru-RU" sz="9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229858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11111E-6 3.7037E-6 L -1.11111E-6 -0.14699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36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56</TotalTime>
  <Words>73</Words>
  <Application>Microsoft Office PowerPoint</Application>
  <PresentationFormat>Экран (4:3)</PresentationFormat>
  <Paragraphs>48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ДЕРЕВЬЯ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ДЕРЕВЬЯ</dc:title>
  <dc:creator>15</dc:creator>
  <cp:lastModifiedBy>15</cp:lastModifiedBy>
  <cp:revision>6</cp:revision>
  <dcterms:created xsi:type="dcterms:W3CDTF">2013-08-16T07:15:25Z</dcterms:created>
  <dcterms:modified xsi:type="dcterms:W3CDTF">2013-08-16T08:11:30Z</dcterms:modified>
</cp:coreProperties>
</file>