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6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FF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69" d="100"/>
          <a:sy n="69" d="100"/>
        </p:scale>
        <p:origin x="-141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user\Desktop\&#1044;&#1051;&#1071;%20&#1056;&#1040;&#1041;&#1054;&#1058;&#1067;\&#1048;&#1058;&#1054;&#1043;&#1054;&#1042;&#1067;&#1045;%20&#1047;&#1040;&#1053;&#1071;&#1058;&#1048;&#1071;\&#1042;&#1077;&#1089;&#1085;&#1072;%20&#1079;&#1072;&#1085;&#1103;&#1090;&#1080;&#1077;\record%20%20%20%20%20%20215.03.2019%20(&#1079;&#1072;&#1087;&#1080;&#1089;&#1072;&#1085;&#1086;%20&#1085;&#1072;%20vocalremover.ru)%20(1).wav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3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2.jpeg"/><Relationship Id="rId7" Type="http://schemas.openxmlformats.org/officeDocument/2006/relationships/slide" Target="slide11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4;&#1051;&#1071;%20&#1056;&#1040;&#1041;&#1054;&#1058;&#1067;\&#1048;&#1058;&#1054;&#1043;&#1054;&#1042;&#1067;&#1045;%20&#1047;&#1040;&#1053;&#1071;&#1058;&#1048;&#1071;\&#1042;&#1077;&#1089;&#1085;&#1072;%20&#1079;&#1072;&#1085;&#1103;&#1090;&#1080;&#1077;\record%201%2015.03.2019%20(&#1079;&#1072;&#1087;&#1080;&#1089;&#1072;&#1085;&#1086;%20&#1085;&#1072;%20vocalremover.ru).wav" TargetMode="External"/><Relationship Id="rId6" Type="http://schemas.openxmlformats.org/officeDocument/2006/relationships/slide" Target="slide9.xml"/><Relationship Id="rId11" Type="http://schemas.openxmlformats.org/officeDocument/2006/relationships/image" Target="../media/image3.jpeg"/><Relationship Id="rId5" Type="http://schemas.openxmlformats.org/officeDocument/2006/relationships/slide" Target="slide6.xml"/><Relationship Id="rId10" Type="http://schemas.openxmlformats.org/officeDocument/2006/relationships/slide" Target="slide5.xml"/><Relationship Id="rId4" Type="http://schemas.openxmlformats.org/officeDocument/2006/relationships/slide" Target="slide7.xml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slide" Target="slide2.xml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Шаблоны презентаций\дыхание весны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593" y="6504"/>
            <a:ext cx="9159593" cy="685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214554"/>
            <a:ext cx="7272808" cy="1470025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n w="38100">
                  <a:solidFill>
                    <a:srgbClr val="008000"/>
                  </a:solidFill>
                </a:ln>
                <a:solidFill>
                  <a:srgbClr val="00CCFF"/>
                </a:solidFill>
                <a:latin typeface="Impact" pitchFamily="34" charset="0"/>
              </a:rPr>
              <a:t>Весне    на     помощь</a:t>
            </a:r>
            <a:br>
              <a:rPr lang="ru-RU" sz="6000" b="1" dirty="0" smtClean="0">
                <a:ln w="38100">
                  <a:solidFill>
                    <a:srgbClr val="008000"/>
                  </a:solidFill>
                </a:ln>
                <a:solidFill>
                  <a:srgbClr val="00CCFF"/>
                </a:solidFill>
                <a:latin typeface="Impact" pitchFamily="34" charset="0"/>
              </a:rPr>
            </a:br>
            <a:endParaRPr lang="ru-RU" sz="6000" b="1" dirty="0">
              <a:ln w="38100">
                <a:solidFill>
                  <a:srgbClr val="008000"/>
                </a:solidFill>
              </a:ln>
              <a:solidFill>
                <a:srgbClr val="00CCFF"/>
              </a:solidFill>
              <a:latin typeface="Impact" pitchFamily="34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500826" y="5929330"/>
            <a:ext cx="2354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Учитель-дефектолог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Волкова А.Е.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142852"/>
            <a:ext cx="8858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№ 10 «Белочка»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959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истратор\Desktop\Шаблоны презентаций\Дыхание весны\сон-тра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50"/>
            <a:ext cx="9144000" cy="685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86314" y="571480"/>
            <a:ext cx="34772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НАРИСУЙ БЫСТРО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074" name="Picture 2" descr="http://ddu23.vitebsk.edu.by/be/sm.aspx?guid=91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428736"/>
            <a:ext cx="4857784" cy="3293684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643834" y="6143644"/>
            <a:ext cx="78581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598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истратор\Desktop\Шаблоны презентаций\Дыхание весны\яблоньк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00562" y="357166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Помоги грачам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050" name="Picture 2" descr="https://ds05.infourok.ru/uploads/ex/02f0/0001febf-d573e9e1/hello_html_7b46dd90.jpg"/>
          <p:cNvPicPr>
            <a:picLocks noChangeAspect="1" noChangeArrowheads="1"/>
          </p:cNvPicPr>
          <p:nvPr/>
        </p:nvPicPr>
        <p:blipFill>
          <a:blip r:embed="rId3"/>
          <a:srcRect l="6345" t="15000" r="6091" b="30625"/>
          <a:stretch>
            <a:fillRect/>
          </a:stretch>
        </p:blipFill>
        <p:spPr bwMode="auto">
          <a:xfrm>
            <a:off x="1857356" y="1643050"/>
            <a:ext cx="4071966" cy="3422792"/>
          </a:xfrm>
          <a:prstGeom prst="rect">
            <a:avLst/>
          </a:prstGeom>
          <a:noFill/>
        </p:spPr>
      </p:pic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643834" y="6072206"/>
            <a:ext cx="857256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84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Шаблоны презентаций\дыхание весны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593" y="6504"/>
            <a:ext cx="9159593" cy="685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зима" descr="http://my-gazeta.com/wp-content/uploads/2016/06/Bok-verh-Snezhnaya-koroleva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999" r="18000"/>
          <a:stretch>
            <a:fillRect/>
          </a:stretch>
        </p:blipFill>
        <p:spPr bwMode="auto">
          <a:xfrm>
            <a:off x="4572000" y="500042"/>
            <a:ext cx="3641383" cy="5537851"/>
          </a:xfrm>
          <a:prstGeom prst="rect">
            <a:avLst/>
          </a:prstGeom>
          <a:noFill/>
        </p:spPr>
      </p:pic>
      <p:pic>
        <p:nvPicPr>
          <p:cNvPr id="1026" name="весна" descr="https://ds04.infourok.ru/uploads/ex/0e37/0019761e-c976ccce/hello_html_54b23e92.jpg"/>
          <p:cNvPicPr>
            <a:picLocks noChangeAspect="1" noChangeArrowheads="1"/>
          </p:cNvPicPr>
          <p:nvPr/>
        </p:nvPicPr>
        <p:blipFill>
          <a:blip r:embed="rId6"/>
          <a:srcRect l="10274" r="12671"/>
          <a:stretch>
            <a:fillRect/>
          </a:stretch>
        </p:blipFill>
        <p:spPr bwMode="auto">
          <a:xfrm>
            <a:off x="1285852" y="1000108"/>
            <a:ext cx="3600037" cy="4672017"/>
          </a:xfrm>
          <a:prstGeom prst="rect">
            <a:avLst/>
          </a:prstGeom>
          <a:noFill/>
        </p:spPr>
      </p:pic>
      <p:pic>
        <p:nvPicPr>
          <p:cNvPr id="6" name="record      215.03.2019 (записано на vocalremover.ru) (1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028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7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Шаблоны презентаций\Дыхание весны\дыхание весн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8" y="0"/>
            <a:ext cx="91405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14678" y="1571612"/>
          <a:ext cx="5429286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81"/>
                <a:gridCol w="904881"/>
                <a:gridCol w="904881"/>
                <a:gridCol w="904881"/>
                <a:gridCol w="904881"/>
                <a:gridCol w="904881"/>
              </a:tblGrid>
              <a:tr h="32640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А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Б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В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Г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C00000"/>
                          </a:solidFill>
                          <a:latin typeface="Arial Black" pitchFamily="34" charset="0"/>
                        </a:rPr>
                        <a:t>Д</a:t>
                      </a:r>
                      <a:endParaRPr lang="ru-RU" dirty="0">
                        <a:solidFill>
                          <a:srgbClr val="C0000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33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Arial Black" pitchFamily="34" charset="0"/>
                          <a:cs typeface="Aharoni" pitchFamily="2" charset="-79"/>
                        </a:rPr>
                        <a:t>1</a:t>
                      </a:r>
                      <a:endParaRPr lang="ru-RU" dirty="0">
                        <a:solidFill>
                          <a:srgbClr val="002060"/>
                        </a:solidFill>
                        <a:latin typeface="Arial Black" pitchFamily="34" charset="0"/>
                        <a:cs typeface="Aharoni" pitchFamily="2" charset="-79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723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2</a:t>
                      </a:r>
                      <a:endParaRPr lang="ru-RU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33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3</a:t>
                      </a:r>
                      <a:endParaRPr lang="ru-RU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33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4</a:t>
                      </a:r>
                      <a:endParaRPr lang="ru-RU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33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  <a:latin typeface="Arial Black" pitchFamily="34" charset="0"/>
                        </a:rPr>
                        <a:t>5</a:t>
                      </a:r>
                      <a:endParaRPr lang="ru-RU" dirty="0">
                        <a:solidFill>
                          <a:srgbClr val="002060"/>
                        </a:solidFill>
                        <a:latin typeface="Arial Black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Солнце 6">
            <a:hlinkClick r:id="rId4" action="ppaction://hlinksldjump"/>
          </p:cNvPr>
          <p:cNvSpPr/>
          <p:nvPr/>
        </p:nvSpPr>
        <p:spPr>
          <a:xfrm>
            <a:off x="4357686" y="2000240"/>
            <a:ext cx="500066" cy="50006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олнце 7">
            <a:hlinkClick r:id="rId5" action="ppaction://hlinksldjump"/>
          </p:cNvPr>
          <p:cNvSpPr/>
          <p:nvPr/>
        </p:nvSpPr>
        <p:spPr>
          <a:xfrm>
            <a:off x="7929586" y="4572008"/>
            <a:ext cx="500066" cy="500066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лнце 8">
            <a:hlinkClick r:id="rId6" action="ppaction://hlinksldjump"/>
          </p:cNvPr>
          <p:cNvSpPr/>
          <p:nvPr/>
        </p:nvSpPr>
        <p:spPr>
          <a:xfrm>
            <a:off x="6072198" y="3929066"/>
            <a:ext cx="500066" cy="500066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лнце 9">
            <a:hlinkClick r:id="rId7" action="ppaction://hlinksldjump"/>
          </p:cNvPr>
          <p:cNvSpPr/>
          <p:nvPr/>
        </p:nvSpPr>
        <p:spPr>
          <a:xfrm>
            <a:off x="4286248" y="3929066"/>
            <a:ext cx="500066" cy="50006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олнце 10"/>
          <p:cNvSpPr/>
          <p:nvPr/>
        </p:nvSpPr>
        <p:spPr>
          <a:xfrm>
            <a:off x="6215074" y="2643182"/>
            <a:ext cx="500066" cy="500066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лнце 11"/>
          <p:cNvSpPr/>
          <p:nvPr/>
        </p:nvSpPr>
        <p:spPr>
          <a:xfrm>
            <a:off x="5214942" y="4572008"/>
            <a:ext cx="500066" cy="500066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лнце 12">
            <a:hlinkClick r:id="rId8" action="ppaction://hlinksldjump"/>
          </p:cNvPr>
          <p:cNvSpPr/>
          <p:nvPr/>
        </p:nvSpPr>
        <p:spPr>
          <a:xfrm>
            <a:off x="8001024" y="2643182"/>
            <a:ext cx="500066" cy="50006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лнце 13">
            <a:hlinkClick r:id="rId9" action="ppaction://hlinksldjump"/>
          </p:cNvPr>
          <p:cNvSpPr/>
          <p:nvPr/>
        </p:nvSpPr>
        <p:spPr>
          <a:xfrm>
            <a:off x="5143504" y="3286124"/>
            <a:ext cx="500066" cy="500066"/>
          </a:xfrm>
          <a:prstGeom prst="sun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олнце 14">
            <a:hlinkClick r:id="rId10" action="ppaction://hlinksldjump"/>
          </p:cNvPr>
          <p:cNvSpPr/>
          <p:nvPr/>
        </p:nvSpPr>
        <p:spPr>
          <a:xfrm>
            <a:off x="6929454" y="2000240"/>
            <a:ext cx="500066" cy="500066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олнце 15"/>
          <p:cNvSpPr/>
          <p:nvPr/>
        </p:nvSpPr>
        <p:spPr>
          <a:xfrm>
            <a:off x="7000892" y="3286124"/>
            <a:ext cx="500066" cy="500066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://my-gazeta.com/wp-content/uploads/2016/06/Bok-verh-Snezhnaya-koroleva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999" r="18000"/>
          <a:stretch>
            <a:fillRect/>
          </a:stretch>
        </p:blipFill>
        <p:spPr bwMode="auto">
          <a:xfrm>
            <a:off x="285720" y="770928"/>
            <a:ext cx="3000396" cy="4563032"/>
          </a:xfrm>
          <a:prstGeom prst="rect">
            <a:avLst/>
          </a:prstGeom>
          <a:noFill/>
        </p:spPr>
      </p:pic>
      <p:pic>
        <p:nvPicPr>
          <p:cNvPr id="17" name="record 1 15.03.2019 (записано на vocalremover.ru)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1643042" y="578645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405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8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Шаблоны презентаций\Дыхание весны\подснежни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1"/>
          <p:cNvSpPr/>
          <p:nvPr/>
        </p:nvSpPr>
        <p:spPr>
          <a:xfrm>
            <a:off x="785786" y="928670"/>
            <a:ext cx="3143272" cy="24288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Для детворы всей нашей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Весной нет чуда краше: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Растет забор на крыше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Из кольев серебристых,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Сверкающих, искристых.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Свисают пики тонкие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Хрустальные и ломкие.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 2"/>
          <p:cNvSpPr/>
          <p:nvPr/>
        </p:nvSpPr>
        <p:spPr>
          <a:xfrm>
            <a:off x="1857356" y="3786190"/>
            <a:ext cx="2786082" cy="200026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Холодный и искристый,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Журчащий, звонкий, быстрый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Весной бежит с пригорка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Пригреет солнце только. </a:t>
            </a:r>
            <a:r>
              <a:rPr lang="ru-RU" dirty="0" smtClean="0"/>
              <a:t>(</a:t>
            </a:r>
            <a:endParaRPr lang="ru-RU" dirty="0"/>
          </a:p>
        </p:txBody>
      </p:sp>
      <p:pic>
        <p:nvPicPr>
          <p:cNvPr id="9218" name="сосульки" descr="https://im0-tub-ru.yandex.net/i?id=69e3b4288bf222fdc34960528fb28150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571480"/>
            <a:ext cx="3357586" cy="2463629"/>
          </a:xfrm>
          <a:prstGeom prst="rect">
            <a:avLst/>
          </a:prstGeom>
          <a:noFill/>
        </p:spPr>
      </p:pic>
      <p:pic>
        <p:nvPicPr>
          <p:cNvPr id="9220" name="ручей" descr="https://arhivurokov.ru/multiurok/html/2017/05/31/s_592e0c4dea4bc/637844_3.jpeg"/>
          <p:cNvPicPr>
            <a:picLocks noChangeAspect="1" noChangeArrowheads="1"/>
          </p:cNvPicPr>
          <p:nvPr/>
        </p:nvPicPr>
        <p:blipFill>
          <a:blip r:embed="rId5"/>
          <a:srcRect l="5345" t="2703" r="3784" b="2703"/>
          <a:stretch>
            <a:fillRect/>
          </a:stretch>
        </p:blipFill>
        <p:spPr bwMode="auto">
          <a:xfrm>
            <a:off x="5286380" y="3214686"/>
            <a:ext cx="2428892" cy="2500330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6" action="ppaction://hlinksldjump"/>
          </p:cNvPr>
          <p:cNvSpPr/>
          <p:nvPr/>
        </p:nvSpPr>
        <p:spPr>
          <a:xfrm>
            <a:off x="7929586" y="6143644"/>
            <a:ext cx="78581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720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Шаблоны презентаций\Дыхание весны\мимоз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70" y="0"/>
            <a:ext cx="91342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 1"/>
          <p:cNvSpPr/>
          <p:nvPr/>
        </p:nvSpPr>
        <p:spPr>
          <a:xfrm>
            <a:off x="1500166" y="714356"/>
            <a:ext cx="2857520" cy="18573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 Я мороза не боюсь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Из-под снега появлюсь: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Маленький, удаленький 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На лесной проталинке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 2"/>
          <p:cNvSpPr/>
          <p:nvPr/>
        </p:nvSpPr>
        <p:spPr>
          <a:xfrm>
            <a:off x="1500166" y="2786058"/>
            <a:ext cx="2857520" cy="164307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 </a:t>
            </a:r>
            <a:r>
              <a:rPr lang="ru-RU" dirty="0" smtClean="0">
                <a:solidFill>
                  <a:srgbClr val="FF0000"/>
                </a:solidFill>
              </a:rPr>
              <a:t>По кругу вращается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Землю согреть старается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 3"/>
          <p:cNvSpPr/>
          <p:nvPr/>
        </p:nvSpPr>
        <p:spPr>
          <a:xfrm>
            <a:off x="1928794" y="4786322"/>
            <a:ext cx="2857520" cy="17145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Солнце растопило льды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И бегут ручьи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Снова к нам летят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Черные …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194" name="подснежник" descr="http://gifok.net/images/2015/10/12/Crocus_04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166"/>
            <a:ext cx="2214578" cy="2232837"/>
          </a:xfrm>
          <a:prstGeom prst="rect">
            <a:avLst/>
          </a:prstGeom>
          <a:noFill/>
        </p:spPr>
      </p:pic>
      <p:pic>
        <p:nvPicPr>
          <p:cNvPr id="8196" name="солнце" descr="https://im0-tub-ru.yandex.net/i?id=6f09d7d59acabf86f81ef06a45592c54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2500306"/>
            <a:ext cx="1714512" cy="1872505"/>
          </a:xfrm>
          <a:prstGeom prst="rect">
            <a:avLst/>
          </a:prstGeom>
          <a:noFill/>
        </p:spPr>
      </p:pic>
      <p:pic>
        <p:nvPicPr>
          <p:cNvPr id="8" name="грач" descr="https://ds05.infourok.ru/uploads/ex/02f0/0001febf-d573e9e1/hello_html_7b46dd90.jpg"/>
          <p:cNvPicPr>
            <a:picLocks noChangeAspect="1" noChangeArrowheads="1"/>
          </p:cNvPicPr>
          <p:nvPr/>
        </p:nvPicPr>
        <p:blipFill>
          <a:blip r:embed="rId6"/>
          <a:srcRect l="6345" t="15000" r="6091" b="30625"/>
          <a:stretch>
            <a:fillRect/>
          </a:stretch>
        </p:blipFill>
        <p:spPr bwMode="auto">
          <a:xfrm>
            <a:off x="5072066" y="4429132"/>
            <a:ext cx="2286016" cy="1921567"/>
          </a:xfrm>
          <a:prstGeom prst="rect">
            <a:avLst/>
          </a:prstGeom>
          <a:noFill/>
        </p:spPr>
      </p:pic>
      <p:sp>
        <p:nvSpPr>
          <p:cNvPr id="9" name="Стрелка вправо 8">
            <a:hlinkClick r:id="rId7" action="ppaction://hlinksldjump"/>
          </p:cNvPr>
          <p:cNvSpPr/>
          <p:nvPr/>
        </p:nvSpPr>
        <p:spPr>
          <a:xfrm>
            <a:off x="8001024" y="6072206"/>
            <a:ext cx="714380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713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Шаблоны презентаций\Дыхание весны\сон-трава и верб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36" y="0"/>
            <a:ext cx="91551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фото для аттестации\IMG_20190314_145253.jpg"/>
          <p:cNvPicPr>
            <a:picLocks noChangeAspect="1" noChangeArrowheads="1"/>
          </p:cNvPicPr>
          <p:nvPr/>
        </p:nvPicPr>
        <p:blipFill>
          <a:blip r:embed="rId3" cstate="print"/>
          <a:srcRect t="8333" b="19791"/>
          <a:stretch>
            <a:fillRect/>
          </a:stretch>
        </p:blipFill>
        <p:spPr bwMode="auto">
          <a:xfrm>
            <a:off x="4071934" y="1285860"/>
            <a:ext cx="3857625" cy="492922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714876" y="285728"/>
            <a:ext cx="3010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itchFamily="34" charset="0"/>
              </a:rPr>
              <a:t>СОБЕРИ КАРТИНКУ</a:t>
            </a:r>
            <a:endParaRPr lang="ru-RU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8286776" y="6143644"/>
            <a:ext cx="642942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63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Шаблоны презентаций\Дыхание весны\берез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93" y="0"/>
            <a:ext cx="9132807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avatars.mds.yandex.net/get-pdb/931085/d03b0ab6-7506-4aa4-a2cc-ee132faf830e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383"/>
            <a:ext cx="9144000" cy="6865383"/>
          </a:xfrm>
          <a:prstGeom prst="rect">
            <a:avLst/>
          </a:prstGeom>
          <a:noFill/>
        </p:spPr>
      </p:pic>
      <p:pic>
        <p:nvPicPr>
          <p:cNvPr id="7172" name="снегирь" descr="https://i.pinimg.com/736x/23/38/96/233896eaaeb8ada539af81614ccbcec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357298"/>
            <a:ext cx="928694" cy="905477"/>
          </a:xfrm>
          <a:prstGeom prst="rect">
            <a:avLst/>
          </a:prstGeom>
          <a:noFill/>
        </p:spPr>
      </p:pic>
      <p:pic>
        <p:nvPicPr>
          <p:cNvPr id="7174" name="мальчик" descr="https://im0-tub-ru.yandex.net/i?id=a1689b5b6f7cb88be9ac02e47844ca3f-l&amp;n=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72088">
            <a:off x="3019794" y="1223930"/>
            <a:ext cx="1613275" cy="1330952"/>
          </a:xfrm>
          <a:prstGeom prst="rect">
            <a:avLst/>
          </a:prstGeom>
          <a:noFill/>
        </p:spPr>
      </p:pic>
      <p:pic>
        <p:nvPicPr>
          <p:cNvPr id="7178" name="заяц" descr="https://avatars.mds.yandex.net/get-pdb/225396/c3eb514c-3d08-48d6-8c5e-4564ec5e3983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5357802"/>
            <a:ext cx="1500198" cy="1500198"/>
          </a:xfrm>
          <a:prstGeom prst="rect">
            <a:avLst/>
          </a:prstGeom>
          <a:noFill/>
        </p:spPr>
      </p:pic>
      <p:sp>
        <p:nvSpPr>
          <p:cNvPr id="7182" name="AutoShape 14" descr="http://900igr.net/up/datai/160876/0015-025-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4" name="снеговик" descr="https://im0-tub-ru.yandex.net/i?id=7c9b8a78a8662aab27f32ebdd2ae5b1f&amp;n=13&amp;exp=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2571744"/>
            <a:ext cx="2143138" cy="2143139"/>
          </a:xfrm>
          <a:prstGeom prst="rect">
            <a:avLst/>
          </a:prstGeom>
          <a:noFill/>
        </p:spPr>
      </p:pic>
      <p:pic>
        <p:nvPicPr>
          <p:cNvPr id="2" name="девочка" descr="https://sunveter.ru/uploads/posts/2015-05/1432151915_122737914_7.png"/>
          <p:cNvPicPr>
            <a:picLocks noChangeAspect="1" noChangeArrowheads="1"/>
          </p:cNvPicPr>
          <p:nvPr/>
        </p:nvPicPr>
        <p:blipFill>
          <a:blip r:embed="rId8"/>
          <a:srcRect l="54643" r="17500"/>
          <a:stretch>
            <a:fillRect/>
          </a:stretch>
        </p:blipFill>
        <p:spPr bwMode="auto">
          <a:xfrm>
            <a:off x="2357422" y="2643182"/>
            <a:ext cx="921558" cy="2462196"/>
          </a:xfrm>
          <a:prstGeom prst="rect">
            <a:avLst/>
          </a:prstGeom>
          <a:noFill/>
        </p:spPr>
      </p:pic>
      <p:pic>
        <p:nvPicPr>
          <p:cNvPr id="6148" name="клен" descr="https://zabavnik.club/wp-content/uploads/2018/04/Kartinki_dlya_detey_pro_osennie_derevya_1_16055057-768x1043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521" y="0"/>
            <a:ext cx="2051479" cy="2786058"/>
          </a:xfrm>
          <a:prstGeom prst="rect">
            <a:avLst/>
          </a:prstGeom>
          <a:noFill/>
        </p:spPr>
      </p:pic>
      <p:sp>
        <p:nvSpPr>
          <p:cNvPr id="11" name="Стрелка вправо 10">
            <a:hlinkClick r:id="rId10" action="ppaction://hlinksldjump"/>
          </p:cNvPr>
          <p:cNvSpPr/>
          <p:nvPr/>
        </p:nvSpPr>
        <p:spPr>
          <a:xfrm>
            <a:off x="7858148" y="6143644"/>
            <a:ext cx="78581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084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1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1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8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1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85720" y="1142984"/>
            <a:ext cx="8572560" cy="464347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142976" y="1785926"/>
            <a:ext cx="7072362" cy="3429024"/>
          </a:xfrm>
          <a:prstGeom prst="ellipse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3" idx="0"/>
          </p:cNvCxnSpPr>
          <p:nvPr/>
        </p:nvCxnSpPr>
        <p:spPr>
          <a:xfrm rot="16200000" flipH="1">
            <a:off x="2178827" y="3536157"/>
            <a:ext cx="4786346" cy="1588"/>
          </a:xfrm>
          <a:prstGeom prst="line">
            <a:avLst/>
          </a:prstGeom>
          <a:ln w="762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H="1">
            <a:off x="571440" y="3429000"/>
            <a:ext cx="8572560" cy="1588"/>
          </a:xfrm>
          <a:prstGeom prst="line">
            <a:avLst/>
          </a:prstGeom>
          <a:ln w="76200">
            <a:solidFill>
              <a:srgbClr val="99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2428860" y="2500306"/>
            <a:ext cx="2071702" cy="1928826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14876" y="2500306"/>
            <a:ext cx="2071702" cy="1928826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"/>
          <p:cNvSpPr/>
          <p:nvPr/>
        </p:nvSpPr>
        <p:spPr>
          <a:xfrm>
            <a:off x="1500166" y="5000636"/>
            <a:ext cx="500066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3"/>
          <p:cNvSpPr/>
          <p:nvPr/>
        </p:nvSpPr>
        <p:spPr>
          <a:xfrm>
            <a:off x="8358214" y="3214686"/>
            <a:ext cx="500066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2"/>
          <p:cNvSpPr/>
          <p:nvPr/>
        </p:nvSpPr>
        <p:spPr>
          <a:xfrm>
            <a:off x="4000496" y="5072074"/>
            <a:ext cx="500066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4"/>
          <p:cNvSpPr/>
          <p:nvPr/>
        </p:nvSpPr>
        <p:spPr>
          <a:xfrm>
            <a:off x="4286248" y="1142984"/>
            <a:ext cx="500066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5"/>
          <p:cNvSpPr/>
          <p:nvPr/>
        </p:nvSpPr>
        <p:spPr>
          <a:xfrm>
            <a:off x="3929058" y="3857628"/>
            <a:ext cx="500066" cy="42862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4" descr="http://world-of-facts.com/wp-content/uploads/2018/07/d0f4ae0534dd4d3b1a348cc63fafbe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2857520" cy="711589"/>
          </a:xfrm>
          <a:prstGeom prst="rect">
            <a:avLst/>
          </a:prstGeom>
          <a:noFill/>
        </p:spPr>
      </p:pic>
      <p:sp>
        <p:nvSpPr>
          <p:cNvPr id="21" name="Стрелка вправо 20">
            <a:hlinkClick r:id="rId3" action="ppaction://hlinksldjump"/>
          </p:cNvPr>
          <p:cNvSpPr/>
          <p:nvPr/>
        </p:nvSpPr>
        <p:spPr>
          <a:xfrm>
            <a:off x="8072462" y="6143644"/>
            <a:ext cx="714380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215 -0.5963 C 0.57066 -0.5963 0.78125 -0.44352 0.78125 -0.2551 C 0.78125 -0.06713 0.57066 0.08588 0.31215 0.08588 C 0.05382 0.08588 -0.1559 -0.06713 -0.1559 -0.2551 C -0.1559 -0.44352 0.05382 -0.5963 0.31215 -0.5963 Z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4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" presetID="0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24 -0.00416 C 0.02257 -0.00139 0.00989 0.00139 0.05017 -0.00648 C 0.09045 -0.01435 0.22135 -0.02986 0.27691 -0.05092 C 0.33246 -0.07199 0.35712 -0.09768 0.3835 -0.1331 C 0.40989 -0.16852 0.43854 -0.21759 0.43507 -0.26412 C 0.43194 -0.31064 0.39323 -0.37777 0.36354 -0.41296 C 0.33385 -0.44814 0.29687 -0.45926 0.25694 -0.47523 C 0.21701 -0.4912 0.16059 -0.50301 0.12361 -0.50856 C 0.08646 -0.51412 0.08159 -0.51435 0.0335 -0.50856 C -0.01459 -0.50277 -0.11111 -0.49282 -0.16476 -0.47314 C -0.21841 -0.45347 -0.25782 -0.42893 -0.28802 -0.39074 C -0.31823 -0.35254 -0.34584 -0.28564 -0.34636 -0.24421 C -0.34688 -0.20277 -0.325 -0.17569 -0.2915 -0.14189 C -0.25799 -0.1081 -0.1882 -0.06365 -0.14479 -0.04189 C -0.10139 -0.02014 -0.05052 -0.01597 -0.03143 -0.01088 " pathEditMode="relative" ptsTypes="aaaaaaaaaaaaaaA">
                                      <p:cBhvr>
                                        <p:cTn id="1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0"/>
                            </p:stCondLst>
                            <p:childTnLst>
                              <p:par>
                                <p:cTn id="23" presetID="0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 -0.87413 0.00139 -0.87309 0.00209 C -0.87204 0.00278 0 0 0 0 Z " pathEditMode="relative" ptsTypes="aaa">
                                      <p:cBhvr>
                                        <p:cTn id="2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0"/>
                            </p:stCondLst>
                            <p:childTnLst>
                              <p:par>
                                <p:cTn id="30" presetID="0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 0 0.63056 0 0.63102 C 0 0.63148 0 0 0 0 Z " pathEditMode="relative" ptsTypes="aaa">
                                      <p:cBhvr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3000"/>
                            </p:stCondLst>
                            <p:childTnLst>
                              <p:par>
                                <p:cTn id="37" presetID="0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302 0.00833 -0.02587 0.0169 -0.03993 0.02014 C -0.05399 0.02338 -0.07239 0.02315 -0.08489 0.02014 C -0.09739 0.01713 -0.10625 0.00972 -0.11493 0.00232 C -0.12361 -0.00509 -0.12864 -0.01366 -0.13663 -0.02431 C -0.14462 -0.03495 -0.15833 -0.04375 -0.16337 -0.06227 C -0.1684 -0.08079 -0.16857 -0.11435 -0.16666 -0.13542 C -0.16475 -0.15648 -0.16128 -0.17037 -0.15156 -0.18889 C -0.14184 -0.20741 -0.12587 -0.23472 -0.10833 -0.24653 C -0.0908 -0.25833 -0.0658 -0.26204 -0.0467 -0.25995 C -0.0276 -0.25787 -0.00746 -0.2463 0.00677 -0.23333 C 0.02101 -0.22037 0.03056 -0.20046 0.03837 -0.18218 C 0.04618 -0.16389 0.04809 -0.13866 0.0533 -0.12431 C 0.05851 -0.10995 0.06441 -0.1044 0.06997 -0.0956 C 0.07552 -0.08681 0.08021 -0.08264 0.08663 -0.07106 C 0.09306 -0.05949 0.09531 -0.04074 0.10834 -0.02662 C 0.12136 -0.0125 0.14757 0.00671 0.16511 0.01343 C 0.18264 0.02014 0.2 0.01482 0.2132 0.01343 C 0.22674 0.01204 0.23351 0.01319 0.24497 0.0044 C 0.25643 -0.0044 0.2724 -0.02639 0.28177 -0.04005 C 0.29097 -0.0537 0.29584 -0.06713 0.3 -0.07778 C 0.30417 -0.08843 0.30625 -0.0919 0.30677 -0.1044 C 0.30729 -0.1169 0.31198 -0.12917 0.3033 -0.15324 C 0.29462 -0.17731 0.27361 -0.23102 0.25504 -0.24884 C 0.23646 -0.26667 0.2059 -0.25856 0.19167 -0.25995 C 0.17726 -0.26134 0.17674 -0.25903 0.1684 -0.25764 C 0.16007 -0.25625 0.15261 -0.25787 0.14167 -0.25116 C 0.13073 -0.24444 0.11354 -0.23079 0.1033 -0.21782 C 0.09306 -0.20486 0.0842 -0.18565 0.08004 -0.17338 C 0.07587 -0.16111 0.08021 -0.1537 0.0783 -0.14444 C 0.07639 -0.13518 0.07136 -0.12454 0.0684 -0.11782 C 0.06545 -0.11111 0.06233 -0.10995 0.06007 -0.1044 C 0.05781 -0.09884 0.0559 -0.08773 0.05504 -0.08449 " pathEditMode="relative" ptsTypes="aaaaaaaaaaaaaaaaaaaaaaaaaaaaaaaaA">
                                      <p:cBhvr>
                                        <p:cTn id="3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repeatCount="5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Шаблоны презентаций\Дыхание весны\сирен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137"/>
            <a:ext cx="9144000" cy="6843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286380" y="357166"/>
            <a:ext cx="3500462" cy="378621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rgbClr val="FF0000"/>
                </a:solidFill>
              </a:rPr>
              <a:t>Солнышко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Есть у солнышка лучи –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 ясны, и горячи.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Тянутся они от солнца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Прямо к нашему оконцу.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Первый лучик дарит свет,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 второй – </a:t>
            </a:r>
            <a:r>
              <a:rPr lang="ru-RU" b="1" dirty="0" smtClean="0">
                <a:solidFill>
                  <a:srgbClr val="FF0000"/>
                </a:solidFill>
              </a:rPr>
              <a:t>весны привет</a:t>
            </a:r>
            <a:r>
              <a:rPr lang="ru-RU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Третий лучик самый яркий,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А четвертый - самый жаркий.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Пятый нас зовет гулять.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Раз, два, три, четыре, пять!</a:t>
            </a:r>
          </a:p>
          <a:p>
            <a:pPr algn="ctr"/>
            <a:endParaRPr lang="ru-RU" dirty="0"/>
          </a:p>
        </p:txBody>
      </p:sp>
      <p:pic>
        <p:nvPicPr>
          <p:cNvPr id="5123" name="Picture 3" descr="https://im0-tub-ru.yandex.net/i?id=03d00c98c31e2640ac7d97d8bafcd248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85728"/>
            <a:ext cx="3162300" cy="3048001"/>
          </a:xfrm>
          <a:prstGeom prst="rect">
            <a:avLst/>
          </a:prstGeom>
          <a:noFill/>
        </p:spPr>
      </p:pic>
      <p:pic>
        <p:nvPicPr>
          <p:cNvPr id="5124" name="Picture 4" descr="C:\Users\user\Desktop\фото для аттестации\IMG_20190307_131808.jpg"/>
          <p:cNvPicPr>
            <a:picLocks noChangeAspect="1" noChangeArrowheads="1"/>
          </p:cNvPicPr>
          <p:nvPr/>
        </p:nvPicPr>
        <p:blipFill>
          <a:blip r:embed="rId4" cstate="print"/>
          <a:srcRect l="10156" t="6944" r="16406" b="18055"/>
          <a:stretch>
            <a:fillRect/>
          </a:stretch>
        </p:blipFill>
        <p:spPr bwMode="auto">
          <a:xfrm>
            <a:off x="1357290" y="3429000"/>
            <a:ext cx="3730651" cy="2143140"/>
          </a:xfrm>
          <a:prstGeom prst="rect">
            <a:avLst/>
          </a:prstGeom>
          <a:noFill/>
        </p:spPr>
      </p:pic>
      <p:sp>
        <p:nvSpPr>
          <p:cNvPr id="7" name="Стрелка вправо 6">
            <a:hlinkClick r:id="rId5" action="ppaction://hlinksldjump"/>
          </p:cNvPr>
          <p:cNvSpPr/>
          <p:nvPr/>
        </p:nvSpPr>
        <p:spPr>
          <a:xfrm>
            <a:off x="8001024" y="6143644"/>
            <a:ext cx="785818" cy="500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706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Шаблоны презентаций\Дыхание весны\вишн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7554" y="357166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 Black" pitchFamily="34" charset="0"/>
              </a:rPr>
              <a:t>Нарисуй приметы весны</a:t>
            </a:r>
            <a:endParaRPr lang="ru-RU" sz="24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357158" y="1357298"/>
            <a:ext cx="1571636" cy="1285884"/>
          </a:xfrm>
          <a:prstGeom prst="cloud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блако 4"/>
          <p:cNvSpPr/>
          <p:nvPr/>
        </p:nvSpPr>
        <p:spPr>
          <a:xfrm>
            <a:off x="2071670" y="2571744"/>
            <a:ext cx="1571636" cy="128588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3857620" y="1285860"/>
            <a:ext cx="1571636" cy="1285884"/>
          </a:xfrm>
          <a:prstGeom prst="clou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6215074" y="1357298"/>
            <a:ext cx="1571636" cy="1285884"/>
          </a:xfrm>
          <a:prstGeom prst="clou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лако 7"/>
          <p:cNvSpPr/>
          <p:nvPr/>
        </p:nvSpPr>
        <p:spPr>
          <a:xfrm>
            <a:off x="5143504" y="3571876"/>
            <a:ext cx="1571636" cy="1285884"/>
          </a:xfrm>
          <a:prstGeom prst="clou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500958" y="5857892"/>
            <a:ext cx="78581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355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78</Words>
  <Application>Microsoft Office PowerPoint</Application>
  <PresentationFormat>Экран (4:3)</PresentationFormat>
  <Paragraphs>36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Весне    на     помощь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user</cp:lastModifiedBy>
  <cp:revision>28</cp:revision>
  <dcterms:created xsi:type="dcterms:W3CDTF">2015-02-13T20:43:51Z</dcterms:created>
  <dcterms:modified xsi:type="dcterms:W3CDTF">2019-03-15T06:24:30Z</dcterms:modified>
</cp:coreProperties>
</file>