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944" y="-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я работа\новый архив(3,05,17)\ПРОЕКТЫ\хажметова\светоотражатели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26" y="0"/>
            <a:ext cx="9204538" cy="690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моя работа\новый архив(3,05,17)\ПРОЕКТЫ\хажметова\светоотражатели\Без имени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26" y="-1"/>
            <a:ext cx="9168026" cy="687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43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:\моя работа\новый архив(3,05,17)\ПРОЕКТЫ\хажметова\светоотражатели\bg800_4797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80" y="3048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моя работа\новый архив(3,05,17)\ПРОЕКТЫ\хажметова\светоотражатели\flik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495" y="-262507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моя работа\новый архив(3,05,17)\ПРОЕКТЫ\хажметова\светоотражатели\9d03a5b27315d679b1f5b87ca3fe9d34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2384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моя работа\новый архив(3,05,17)\ПРОЕКТЫ\хажметова\светоотражатели\327239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696" y="3284985"/>
            <a:ext cx="5342826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4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моя работа\новый архив(3,05,17)\ПРОЕКТЫ\хажметова\светоотражатели\б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610"/>
            <a:ext cx="6825390" cy="682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-531440"/>
            <a:ext cx="5118709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БРАСЛЕТЫ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92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D:\моя работа\новый архив(3,05,17)\ПРОЕКТЫ\хажметова\светоотражатели\svetootrazhateli-v-buryaty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05643"/>
            <a:ext cx="5435564" cy="361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D:\моя работа\новый архив(3,05,17)\ПРОЕКТЫ\хажметова\светоотражатели\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360" y="5934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моя работа\новый архив(3,05,17)\ПРОЕКТЫ\хажметова\светоотражатели\ч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228" y="593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моя работа\новый архив(3,05,17)\ПРОЕКТЫ\хажметова\светоотражатели\ччч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4934"/>
            <a:ext cx="3779912" cy="342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61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моя работа\новый архив(3,05,17)\ПРОЕКТЫ\хажметова\светоотражатели\0fbe83c1_028b_11e4_9420_001e6762c0a5_ca18957c_bcb8_11e6_945f_001e6762c0a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2649"/>
            <a:ext cx="6912768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7744" y="-819472"/>
            <a:ext cx="4575291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ФЛИКЕРЫ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740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D:\моя работа\новый архив(3,05,17)\ПРОЕКТЫ\хажметова\светоотражатели\флик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18271"/>
            <a:ext cx="3929117" cy="293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моя работа\новый архив(3,05,17)\ПРОЕКТЫ\хажметова\светоотражатели\svetootrazhayushhiy-brelok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"/>
            <a:ext cx="5310558" cy="398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моя работа\новый архив(3,05,17)\ПРОЕКТЫ\хажметова\светоотражатели\12pcs-Emoji-Emoticon-Smiley-Face-Keychain-Holder-Long-Pendants-For-Women-Jewel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-373061"/>
            <a:ext cx="4355975" cy="435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моя работа\новый архив(3,05,17)\ПРОЕКТЫ\хажметова\светоотражатели\26367-800x4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118" y="3986926"/>
            <a:ext cx="5214882" cy="290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22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моя работа\новый архив(3,05,17)\ПРОЕКТЫ\хажметова\светоотражатели\700-n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14" y="-25525"/>
            <a:ext cx="6883524" cy="688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-819472"/>
            <a:ext cx="4793300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НАКЛЕЙКИ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24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D:\моя работа\новый архив(3,05,17)\ПРОЕКТЫ\хажметова\светоотражатели\241.970x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348" y="0"/>
            <a:ext cx="5692652" cy="35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D:\моя работа\новый архив(3,05,17)\ПРОЕКТЫ\хажметова\светоотражатели\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851" y="3436540"/>
            <a:ext cx="4582054" cy="343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D:\моя работа\новый архив(3,05,17)\ПРОЕКТЫ\хажметова\светоотражатели\н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80" y="3436540"/>
            <a:ext cx="4592180" cy="459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моя работа\новый архив(3,05,17)\ПРОЕКТЫ\хажметова\светоотражатели\-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36540" cy="343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моя работа\новый архив(3,05,17)\ПРОЕКТЫ\хажметова\светоотражатели\FrvoPSV975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1411"/>
            <a:ext cx="9144000" cy="738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я работа\новый архив(3,05,17)\ПРОЕКТЫ\хажметова\светоотражатели\cf24188fcc528bc6f6c19839779f70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980728"/>
            <a:ext cx="11233248" cy="496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98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Именно в ночное или вечернее время суток наблюдается максимальное количество наездов на пешеходов. Это связано с тем, что в это время водитель не имеет возможности вовремя  обнаружить человека, который  идёт впереди по дороге.</a:t>
            </a:r>
            <a:endParaRPr lang="ru-RU" sz="2400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1" name="Picture 3" descr="D:\моя работа\новый архив(3,05,17)\ПРОЕКТЫ\хажметова\светоотражатели\Светоотражатели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193" y="2852936"/>
            <a:ext cx="935431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6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оя работа\новый архив(3,05,17)\ПРОЕКТЫ\хажметова\светоотражатели\image00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410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я работа\новый архив(3,05,17)\ПРОЕКТЫ\хажметова\светоотражатели\svetootrazhate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100610"/>
            <a:ext cx="9143999" cy="368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04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я работа\новый архив(3,05,17)\ПРОЕКТЫ\хажметова\светоотражатели\flike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4415" y="2967335"/>
            <a:ext cx="793518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Виды </a:t>
            </a:r>
          </a:p>
          <a:p>
            <a:pPr algn="ctr"/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светоотражателей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6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моя работа\новый архив(3,05,17)\ПРОЕКТЫ\хажметова\светоотражатели\voditelej_v_rossii_objazhut_ispolzovat_svetovozvraschajuschie_zhilet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8385"/>
            <a:ext cx="6820411" cy="682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2149" y="1844824"/>
            <a:ext cx="4152099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ЖИЛЕТЫ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870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оя работа\новый архив(3,05,17)\ПРОЕКТЫ\хажметова\светоотражатели\pdd-ghilet-15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41" y="12322"/>
            <a:ext cx="4727957" cy="302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моя работа\новый архив(3,05,17)\ПРОЕКТЫ\хажметова\светоотражатели\8f4f5ffd38655e65b2e128ba67d3c7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44008" cy="309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моя работа\новый архив(3,05,17)\ПРОЕКТЫ\хажметова\светоотражатели\elty.jpe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38215"/>
            <a:ext cx="3635895" cy="232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моя работа\новый архив(3,05,17)\ПРОЕКТЫ\хажметова\светоотражатели\cb64af55a5e7757a91c990a33152fe6c8f815ee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58" y="3032280"/>
            <a:ext cx="7205747" cy="406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моя работа\новый архив(3,05,17)\ПРОЕКТЫ\хажметова\светоотражатели\0-высокая-интенсивность-светоотражающие-полиэфирной-ткани-с-флуоресцентный-желтый-ora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" y="5454346"/>
            <a:ext cx="3650740" cy="129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3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моя работа\новый архив(3,05,17)\ПРОЕКТЫ\хажметова\светоотражатели\Printable-Banner-Road-Visibility-Scotchlite-Reflective-T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53"/>
            <a:ext cx="6840760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84448" y="-531440"/>
            <a:ext cx="4419800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ПОЛОСКИ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79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:\моя работа\новый архив(3,05,17)\ПРОЕКТЫ\хажметова\светоотражатели\11822_1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-24118"/>
            <a:ext cx="5731526" cy="31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моя работа\новый архив(3,05,17)\ПРОЕКТЫ\хажметова\светоотражатели\062de48b6ff25ace07a102a284133a7940dbb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4280"/>
            <a:ext cx="4824536" cy="321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моя работа\новый архив(3,05,17)\ПРОЕКТЫ\хажметова\светоотражатели\полос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63782"/>
            <a:ext cx="8048625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08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D:\моя работа\новый архив(3,05,17)\ПРОЕКТЫ\хажметова\светоотражатели\4607082997769694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1"/>
            <a:ext cx="7050361" cy="680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7893" y="-747464"/>
            <a:ext cx="4942379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</a:t>
            </a:r>
          </a:p>
          <a:p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ПОДВЕСКИ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40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125</TotalTime>
  <Words>52</Words>
  <Application>Microsoft Office PowerPoint</Application>
  <PresentationFormat>Экран (4:3)</PresentationFormat>
  <Paragraphs>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2019-01-10T17:45:03Z</dcterms:created>
  <dcterms:modified xsi:type="dcterms:W3CDTF">2019-01-10T20:00:57Z</dcterms:modified>
</cp:coreProperties>
</file>