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A63E6-D8B7-4ACA-9EAA-ED5BCA7BDFC0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5669-AEA5-437C-94DD-67401DD17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75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A63E6-D8B7-4ACA-9EAA-ED5BCA7BDFC0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5669-AEA5-437C-94DD-67401DD17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45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A63E6-D8B7-4ACA-9EAA-ED5BCA7BDFC0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5669-AEA5-437C-94DD-67401DD17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92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A63E6-D8B7-4ACA-9EAA-ED5BCA7BDFC0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5669-AEA5-437C-94DD-67401DD17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38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A63E6-D8B7-4ACA-9EAA-ED5BCA7BDFC0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5669-AEA5-437C-94DD-67401DD17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A63E6-D8B7-4ACA-9EAA-ED5BCA7BDFC0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5669-AEA5-437C-94DD-67401DD17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22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A63E6-D8B7-4ACA-9EAA-ED5BCA7BDFC0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5669-AEA5-437C-94DD-67401DD17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19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A63E6-D8B7-4ACA-9EAA-ED5BCA7BDFC0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5669-AEA5-437C-94DD-67401DD17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25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A63E6-D8B7-4ACA-9EAA-ED5BCA7BDFC0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5669-AEA5-437C-94DD-67401DD17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72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A63E6-D8B7-4ACA-9EAA-ED5BCA7BDFC0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5669-AEA5-437C-94DD-67401DD17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65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A63E6-D8B7-4ACA-9EAA-ED5BCA7BDFC0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5669-AEA5-437C-94DD-67401DD17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95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A63E6-D8B7-4ACA-9EAA-ED5BCA7BDFC0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A5669-AEA5-437C-94DD-67401DD17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34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gif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gif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microsoft.com/office/2007/relationships/hdphoto" Target="../media/hdphoto2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microsoft.com/office/2007/relationships/hdphoto" Target="../media/hdphoto3.wdp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gif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23517" y="592428"/>
            <a:ext cx="6697013" cy="708338"/>
          </a:xfrm>
        </p:spPr>
        <p:txBody>
          <a:bodyPr>
            <a:no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детский сад № 10 «Белочка»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1223" y="1918952"/>
            <a:ext cx="8886421" cy="4314422"/>
          </a:xfrm>
        </p:spPr>
        <p:txBody>
          <a:bodyPr>
            <a:normAutofit fontScale="85000" lnSpcReduction="20000"/>
          </a:bodyPr>
          <a:lstStyle/>
          <a:p>
            <a:endParaRPr 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Предметно-пространственная развивающая среда в группе №7</a:t>
            </a:r>
          </a:p>
          <a:p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компенсирующей направленности для детей с нарушением зрения в возрасте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3-5 лет.</a:t>
            </a:r>
            <a:endParaRPr 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Воспитатели: Ершова Ирина Борисовна</a:t>
            </a:r>
          </a:p>
          <a:p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Волкова Альбина Геннадьевна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36" y="307897"/>
            <a:ext cx="2640168" cy="22807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4617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0343" y="679269"/>
            <a:ext cx="10071464" cy="5497694"/>
          </a:xfrm>
        </p:spPr>
        <p:txBody>
          <a:bodyPr/>
          <a:lstStyle/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</a:p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i="1" dirty="0">
                <a:solidFill>
                  <a:srgbClr val="555555"/>
                </a:solidFill>
                <a:ea typeface="Times New Roman" pitchFamily="18" charset="0"/>
                <a:cs typeface="Arial" pitchFamily="34" charset="0"/>
              </a:rPr>
              <a:t/>
            </a:r>
            <a:br>
              <a:rPr lang="ru-RU" i="1" dirty="0">
                <a:solidFill>
                  <a:srgbClr val="555555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800" i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Дефект, по выражению Л. С. Выготского, «не только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слабость, но и сила», и влияние его двойственно: </a:t>
            </a:r>
            <a:b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одной стороны он нарушает деятельность организма,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другой – служит стимулом к повышенному развитию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другой функции организма»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0063">
            <a:off x="7349449" y="3114610"/>
            <a:ext cx="4099188" cy="3361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016">
            <a:off x="798375" y="3062713"/>
            <a:ext cx="4105602" cy="3301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941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~AUT002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379334">
            <a:off x="1502032" y="248992"/>
            <a:ext cx="2160173" cy="21106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667108" y="447051"/>
            <a:ext cx="607223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00000"/>
              </a:lnSpc>
              <a:spcAft>
                <a:spcPct val="0"/>
              </a:spcAft>
            </a:pP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Средства оптимизации</a:t>
            </a:r>
            <a:r>
              <a:rPr lang="ru-RU" sz="3200" b="1" i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i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i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endParaRPr lang="ru-RU" sz="32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4238612" y="1190172"/>
            <a:ext cx="5929354" cy="1024383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безопасного пребывания в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/с</a:t>
            </a: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3738546" y="2206172"/>
            <a:ext cx="5929354" cy="1079953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зрительных функций</a:t>
            </a: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2881290" y="3214686"/>
            <a:ext cx="5929354" cy="1139600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лечебно-восстановительной и коррекционно-педагогической работы</a:t>
            </a: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2381223" y="4286256"/>
            <a:ext cx="6105551" cy="1500182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адаптированных дидактических игр для развития сенсорных способностей и психических функций, а также создание  коррекционно-развивающей среды</a:t>
            </a: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1881158" y="5714999"/>
            <a:ext cx="5929354" cy="1071570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151111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83326"/>
            <a:ext cx="10515600" cy="5693637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                  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физического развития «Будь здоров!»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8"/>
          <a:stretch/>
        </p:blipFill>
        <p:spPr>
          <a:xfrm rot="5400000">
            <a:off x="7121773" y="1469255"/>
            <a:ext cx="4971751" cy="4093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5558" y="1612741"/>
            <a:ext cx="5041948" cy="4086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4649274" y="1666203"/>
            <a:ext cx="2369712" cy="19447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спортивный уголок,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 не одинок. 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Утром мы к нему спешим, </a:t>
            </a: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здоровыми хотим!</a:t>
            </a:r>
            <a:endParaRPr lang="ru-RU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8B48ED59-D4D6-1845-A6F3-4F16A76538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452" y="4126238"/>
            <a:ext cx="2252534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8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70262"/>
            <a:ext cx="10515600" cy="6085083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продуктивной и творческой деятельности «</a:t>
            </a:r>
            <a:r>
              <a:rPr lang="ru-RU" sz="24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Рисовалочка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2691" y="1338584"/>
            <a:ext cx="5351958" cy="4581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8548831" y="5339788"/>
            <a:ext cx="3352800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дети любят рисовать.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каждый смело нарисует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Всё, что его интересует.</a:t>
            </a:r>
            <a:endParaRPr lang="ru-RU" sz="16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A1B9001-EE7F-1145-A46A-85A44E4534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19931" y="1092243"/>
            <a:ext cx="5257800" cy="3943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0E725D6-5DA2-E644-98A8-42CC2C9B52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888" y="5084931"/>
            <a:ext cx="1543703" cy="162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9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00446"/>
            <a:ext cx="10515600" cy="5876517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/>
              <a:t>                             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 музыки и театральной деятельности</a:t>
            </a:r>
          </a:p>
        </p:txBody>
      </p:sp>
      <p:pic>
        <p:nvPicPr>
          <p:cNvPr id="4" name="Рисунок 3" descr="C:\Users\User\Desktop\к насекомым фото\20180904_13045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74" y="841501"/>
            <a:ext cx="5781026" cy="4794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7459375" y="1308025"/>
            <a:ext cx="37992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Любимый наш театр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 сценою-малышкой,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сказку открывает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дружит с детской книжкой.</a:t>
            </a:r>
            <a:endParaRPr lang="ru-RU" sz="24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375" y="3515932"/>
            <a:ext cx="4092974" cy="2859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50AE175-4C63-A94B-88BE-0E038D884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205" y="1248710"/>
            <a:ext cx="1049013" cy="226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9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9270" y="431074"/>
            <a:ext cx="10332720" cy="642692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  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познавательной деятельности </a:t>
            </a:r>
          </a:p>
          <a:p>
            <a:pPr marL="0" indent="0" algn="ctr">
              <a:buNone/>
            </a:pP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«Мы познаем мир»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4"/>
          <a:stretch/>
        </p:blipFill>
        <p:spPr>
          <a:xfrm rot="5400000">
            <a:off x="788742" y="1096015"/>
            <a:ext cx="3412899" cy="3732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10"/>
          <a:stretch/>
        </p:blipFill>
        <p:spPr>
          <a:xfrm rot="10800000">
            <a:off x="7307355" y="977051"/>
            <a:ext cx="4405445" cy="2649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282713" y="3832429"/>
            <a:ext cx="4615543" cy="2888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569374" y="5821251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88020" y="4763839"/>
            <a:ext cx="44021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центре игр не перечесть: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Есть конструкторы, шнуровки” - для ума и для сноровки, кубики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фишки.</a:t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радостью играют девчонки и мальчишки.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6CC3A60-D202-2B46-A083-42CD70A06A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484" y="2046178"/>
            <a:ext cx="2510967" cy="137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49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22808" y="1136924"/>
            <a:ext cx="5316053" cy="3987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93802" y="1906440"/>
            <a:ext cx="5790793" cy="4343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984733" y="391886"/>
            <a:ext cx="9700684" cy="6008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« Наша Родина»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23192" y="5268112"/>
            <a:ext cx="5211883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Любимой стране посвятили и город родной не забыли. Здесь каждый день мы узнаем о Родине, о многих людях, среди которых мы живем.</a:t>
            </a:r>
            <a:endParaRPr lang="ru-RU" sz="24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2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1383" y="112415"/>
            <a:ext cx="10515600" cy="551075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          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Науки и природы « Лаборатория </a:t>
            </a:r>
            <a:r>
              <a:rPr lang="ru-RU" sz="24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Лунтика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3" b="17608"/>
          <a:stretch/>
        </p:blipFill>
        <p:spPr>
          <a:xfrm rot="10800000">
            <a:off x="270060" y="707666"/>
            <a:ext cx="5223900" cy="3983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502542" y="5125414"/>
            <a:ext cx="2756079" cy="1535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нашем уголке природы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Есть красивые цветы,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 любое время года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- источник красоты.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23816" y="5541839"/>
            <a:ext cx="31943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у нас эксперименты.</a:t>
            </a: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Всё, всё, всё хотим узнать! Удивляемся всему: Как? Зачем ? И Почему?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05" y="3803002"/>
            <a:ext cx="2861967" cy="2644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F14C09A-D273-0244-A0C4-16AD90558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348" y="1179602"/>
            <a:ext cx="3002304" cy="20896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812" y="620112"/>
            <a:ext cx="2832172" cy="3182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8989337" y="3924136"/>
            <a:ext cx="2863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Дежурить каждый день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Малышам совсем не лень!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82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96389"/>
            <a:ext cx="10515600" cy="56805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сенсорного развития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2"/>
          <a:stretch/>
        </p:blipFill>
        <p:spPr>
          <a:xfrm>
            <a:off x="338890" y="280208"/>
            <a:ext cx="3180546" cy="3168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C:\Users\User\Desktop\Новая папка\20180511_12580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881" y="1010462"/>
            <a:ext cx="4406277" cy="3043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77"/>
          <a:stretch/>
        </p:blipFill>
        <p:spPr>
          <a:xfrm rot="10800000">
            <a:off x="628746" y="4226713"/>
            <a:ext cx="2655366" cy="2352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44164" y="369767"/>
            <a:ext cx="3095869" cy="3061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4209713" y="4455520"/>
            <a:ext cx="2657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в группе есть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пособий!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азличные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 по форме величине и цвету!</a:t>
            </a:r>
          </a:p>
        </p:txBody>
      </p:sp>
      <p:pic>
        <p:nvPicPr>
          <p:cNvPr id="9" name="Объект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391" y="3631860"/>
            <a:ext cx="3162516" cy="2947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6315AF1E-170E-714E-A0C2-3A1AA156F0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400" y="4568227"/>
            <a:ext cx="1550174" cy="217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6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29491"/>
            <a:ext cx="10515600" cy="5747472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правильной речи «Наша библиотека»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42313" y="1207941"/>
            <a:ext cx="6843712" cy="5132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8186106" y="1207593"/>
            <a:ext cx="326358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уголочке для ребят</a:t>
            </a: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полках книги в ряд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стоят.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портрет писателя</a:t>
            </a: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знать обязательно.</a:t>
            </a: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воспитателем своим</a:t>
            </a: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книгой вместе посидим.</a:t>
            </a: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важного узнаем</a:t>
            </a: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 всём мы прочитаем</a:t>
            </a:r>
            <a:r>
              <a:rPr lang="ru-RU" b="1" i="1" dirty="0">
                <a:solidFill>
                  <a:srgbClr val="002060"/>
                </a:solidFill>
                <a:latin typeface="Open Sans"/>
              </a:rPr>
              <a:t>.</a:t>
            </a:r>
            <a:endParaRPr lang="ru-RU" b="1" i="1" dirty="0">
              <a:solidFill>
                <a:srgbClr val="002060"/>
              </a:solidFill>
              <a:effectLst/>
              <a:latin typeface="Open Sans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2ABFAE0F-A59A-884C-BF4C-2237669955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90585" y="3817241"/>
            <a:ext cx="1859103" cy="266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0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9764" y="498764"/>
            <a:ext cx="10515600" cy="50408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сюжетно-ролевых игр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35367" y="1059230"/>
            <a:ext cx="4632109" cy="3709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058082" y="1364745"/>
            <a:ext cx="4473288" cy="3308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/>
          <p:nvPr/>
        </p:nvPicPr>
        <p:blipFill rotWithShape="1">
          <a:blip r:embed="rId4" cstate="print"/>
          <a:srcRect l="-7968" t="24764" r="1879" b="5819"/>
          <a:stretch/>
        </p:blipFill>
        <p:spPr bwMode="auto">
          <a:xfrm>
            <a:off x="8531369" y="597980"/>
            <a:ext cx="3517877" cy="3422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4823791" y="50623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743524" y="5162493"/>
            <a:ext cx="49960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любят в детстве все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играть.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изнь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вокруг изображать. Мы игрушки выбираем,</a:t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с ними дружим и играем!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A8F5E70A-F930-F844-82F9-2944146AF2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153" y="4802205"/>
            <a:ext cx="1992475" cy="187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3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5527"/>
            <a:ext cx="10515600" cy="59414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ПДД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7" r="5000" b="19382"/>
          <a:stretch/>
        </p:blipFill>
        <p:spPr>
          <a:xfrm rot="5400000">
            <a:off x="-101600" y="1041400"/>
            <a:ext cx="4330700" cy="3594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5" b="31482"/>
          <a:stretch/>
        </p:blipFill>
        <p:spPr>
          <a:xfrm rot="10800000">
            <a:off x="6001402" y="352216"/>
            <a:ext cx="5740400" cy="3492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C:\Users\User\Desktop\к насекомым фото\20180904_07085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62" y="4035958"/>
            <a:ext cx="4465239" cy="2523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2" t="12469" r="9259" b="8272"/>
          <a:stretch/>
        </p:blipFill>
        <p:spPr>
          <a:xfrm rot="10800000">
            <a:off x="4034893" y="4156738"/>
            <a:ext cx="2816449" cy="2523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90195" y="5167876"/>
            <a:ext cx="32194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дорогу перейти, как в транспорте себя вести. Запомним мы с тобой играя, все правила движенья изучая</a:t>
            </a:r>
            <a:r>
              <a:rPr lang="ru-RU" b="1" i="1" dirty="0">
                <a:solidFill>
                  <a:srgbClr val="002060"/>
                </a:solidFill>
              </a:rPr>
              <a:t>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12AD76B-8806-5047-8E3B-AC3AD09B59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31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925" y="1466046"/>
            <a:ext cx="1534475" cy="206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8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87927"/>
            <a:ext cx="10515600" cy="57890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</a:t>
            </a:r>
            <a:r>
              <a:rPr lang="ru-RU" sz="24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–конструктивных игр  «Учимся строить»</a:t>
            </a:r>
          </a:p>
        </p:txBody>
      </p:sp>
      <p:pic>
        <p:nvPicPr>
          <p:cNvPr id="4" name="Рисунок 3" descr="C:\Users\User\Desktop\к насекомым фото\20180904_07115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19"/>
          <a:stretch/>
        </p:blipFill>
        <p:spPr bwMode="auto">
          <a:xfrm>
            <a:off x="454022" y="970975"/>
            <a:ext cx="5746749" cy="3464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8" r="8089"/>
          <a:stretch/>
        </p:blipFill>
        <p:spPr>
          <a:xfrm rot="5400000">
            <a:off x="7651719" y="238854"/>
            <a:ext cx="2969960" cy="4434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53706" y="4549676"/>
            <a:ext cx="43757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Мальчики и девочки разные – мы знаем.</a:t>
            </a:r>
            <a:br>
              <a:rPr lang="ru-RU" b="1" i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2060"/>
                </a:solidFill>
              </a:rPr>
              <a:t>И конструктор разный мы им предлагаем.</a:t>
            </a:r>
            <a:br>
              <a:rPr lang="ru-RU" b="1" i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2060"/>
                </a:solidFill>
              </a:rPr>
              <a:t>Мальчишки любят мастерить,</a:t>
            </a:r>
            <a:br>
              <a:rPr lang="ru-RU" b="1" i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2060"/>
                </a:solidFill>
              </a:rPr>
              <a:t>С гайками болты крутить…</a:t>
            </a:r>
            <a:br>
              <a:rPr lang="ru-RU" b="1" i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2060"/>
                </a:solidFill>
              </a:rPr>
              <a:t>У девочек  другие интересы –</a:t>
            </a:r>
            <a:br>
              <a:rPr lang="ru-RU" b="1" i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2060"/>
                </a:solidFill>
              </a:rPr>
              <a:t>Цветочки собирают юные принцессы.</a:t>
            </a:r>
          </a:p>
          <a:p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666CC68-B6B5-544C-B22F-8C9282143975}"/>
              </a:ext>
            </a:extLst>
          </p:cNvPr>
          <p:cNvSpPr txBox="1"/>
          <p:nvPr/>
        </p:nvSpPr>
        <p:spPr>
          <a:xfrm>
            <a:off x="5704114" y="5334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E8EB4EE-BF94-614A-A568-60321F267E08}"/>
              </a:ext>
            </a:extLst>
          </p:cNvPr>
          <p:cNvSpPr txBox="1"/>
          <p:nvPr/>
        </p:nvSpPr>
        <p:spPr>
          <a:xfrm>
            <a:off x="6966857" y="8839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52F0D3D-F978-6149-A12D-8B254B06EA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5000" l="10000" r="90000">
                        <a14:foregroundMark x1="45313" y1="60417" x2="48125" y2="73333"/>
                        <a14:foregroundMark x1="43438" y1="61250" x2="48125" y2="60000"/>
                        <a14:foregroundMark x1="50625" y1="49167" x2="55625" y2="52500"/>
                        <a14:foregroundMark x1="52812" y1="44167" x2="56563" y2="42500"/>
                        <a14:foregroundMark x1="59375" y1="39583" x2="59688" y2="45833"/>
                        <a14:foregroundMark x1="54688" y1="86250" x2="58125" y2="87500"/>
                        <a14:backgroundMark x1="47813" y1="62917" x2="50938" y2="62083"/>
                        <a14:backgroundMark x1="50938" y1="61667" x2="50938" y2="61667"/>
                        <a14:backgroundMark x1="46875" y1="61250" x2="48750" y2="61667"/>
                        <a14:backgroundMark x1="49375" y1="70833" x2="50938" y2="76250"/>
                        <a14:backgroundMark x1="51250" y1="45833" x2="52812" y2="43750"/>
                        <a14:backgroundMark x1="54688" y1="84583" x2="54688" y2="89167"/>
                        <a14:backgroundMark x1="60938" y1="87083" x2="60938" y2="84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65" t="35559" r="27776" b="6391"/>
          <a:stretch/>
        </p:blipFill>
        <p:spPr>
          <a:xfrm>
            <a:off x="4284043" y="4549675"/>
            <a:ext cx="1607810" cy="22537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815" y="4074767"/>
            <a:ext cx="3675302" cy="2685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813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70456"/>
            <a:ext cx="10515600" cy="5906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коррекционного развития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91" b="9048"/>
          <a:stretch/>
        </p:blipFill>
        <p:spPr>
          <a:xfrm rot="10800000">
            <a:off x="361816" y="900654"/>
            <a:ext cx="4725340" cy="2851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467" y="920406"/>
            <a:ext cx="4430333" cy="27667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" t="13499" b="11838"/>
          <a:stretch/>
        </p:blipFill>
        <p:spPr>
          <a:xfrm rot="5400000">
            <a:off x="8006664" y="3720245"/>
            <a:ext cx="2837937" cy="3139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838200" y="4623515"/>
            <a:ext cx="4017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Укрепляя мышцы глаза - видеть лучше будем сразу</a:t>
            </a:r>
            <a:r>
              <a:rPr lang="ru-RU" b="1" dirty="0">
                <a:solidFill>
                  <a:srgbClr val="002060"/>
                </a:solidFill>
              </a:rPr>
              <a:t>!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67D9AAE-6EDD-CC49-B43C-DEBDB5AB19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156" y="4068841"/>
            <a:ext cx="2017688" cy="240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98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5303" y="592423"/>
            <a:ext cx="3528814" cy="261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165203" y="141667"/>
            <a:ext cx="3580327" cy="2369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6518" y="3815369"/>
            <a:ext cx="3554567" cy="2788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41725" y="2794716"/>
            <a:ext cx="3400022" cy="2414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07605" y="4002109"/>
            <a:ext cx="3760631" cy="2601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507604" y="579539"/>
            <a:ext cx="33871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у нас хорош, лучше сада не найдешь!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Всё, что нужно есть в саду, очень садик свой люблю!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такой здесь чудо-сад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таких, как мы ребят!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59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387</Words>
  <Application>Microsoft Office PowerPoint</Application>
  <PresentationFormat>Широкоэкранный</PresentationFormat>
  <Paragraphs>66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Open Sans</vt:lpstr>
      <vt:lpstr>Times New Roman</vt:lpstr>
      <vt:lpstr>Тема Office</vt:lpstr>
      <vt:lpstr>Муниципальное бюджетное дошкольное образовательное учреждение детский сад № 10 «Белочка»</vt:lpstr>
      <vt:lpstr>Презентация PowerPoint</vt:lpstr>
      <vt:lpstr>Средства оптимизации «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детский сад № 10 «Белочка</dc:title>
  <dc:creator>user</dc:creator>
  <cp:lastModifiedBy>user</cp:lastModifiedBy>
  <cp:revision>62</cp:revision>
  <dcterms:created xsi:type="dcterms:W3CDTF">2020-08-16T17:30:25Z</dcterms:created>
  <dcterms:modified xsi:type="dcterms:W3CDTF">2020-08-24T08:30:29Z</dcterms:modified>
</cp:coreProperties>
</file>