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93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82.xml" ContentType="application/vnd.openxmlformats-officedocument.presentationml.slideLayout+xml"/>
  <Default Extension="xml" ContentType="application/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Default Extension="png" ContentType="image/png"/>
  <Default Extension="mp3" ContentType="audio/mpe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2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70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Masters/slideMaster9.xml" ContentType="application/vnd.openxmlformats-officedocument.presentationml.slideMaster+xml"/>
  <Override PartName="/ppt/slideLayouts/slideLayout10.xml" ContentType="application/vnd.openxmlformats-officedocument.presentationml.slideLayout+xml"/>
  <Override PartName="/ppt/slideMasters/slideMaster7.xml" ContentType="application/vnd.openxmlformats-officedocument.presentationml.slideMaster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7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97.xml" ContentType="application/vnd.openxmlformats-officedocument.presentationml.slide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s/slide2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91.xml" ContentType="application/vnd.openxmlformats-officedocument.presentationml.slideLayout+xml"/>
  <Default Extension="rels" ContentType="application/vnd.openxmlformats-package.relationships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6.xml" ContentType="application/vnd.openxmlformats-officedocument.presentationml.slideMaster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  <p:sldMasterId id="2147483708" r:id="rId6"/>
    <p:sldMasterId id="2147483720" r:id="rId7"/>
    <p:sldMasterId id="2147483732" r:id="rId8"/>
    <p:sldMasterId id="2147483744" r:id="rId9"/>
  </p:sldMasterIdLst>
  <p:sldIdLst>
    <p:sldId id="256" r:id="rId10"/>
    <p:sldId id="259" r:id="rId11"/>
    <p:sldId id="258" r:id="rId12"/>
    <p:sldId id="260" r:id="rId13"/>
    <p:sldId id="261" r:id="rId14"/>
    <p:sldId id="262" r:id="rId15"/>
    <p:sldId id="263" r:id="rId16"/>
    <p:sldId id="264" r:id="rId17"/>
    <p:sldId id="265" r:id="rId18"/>
    <p:sldId id="266" r:id="rId19"/>
    <p:sldId id="267" r:id="rId20"/>
    <p:sldId id="268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481F67"/>
    <a:srgbClr val="005B70"/>
    <a:srgbClr val="0083A2"/>
    <a:srgbClr val="00CCFF"/>
    <a:srgbClr val="0033CC"/>
    <a:srgbClr val="FF33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viewProps" Target="viewProp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33084-DB8E-4872-B953-474178E99EDB}" type="datetimeFigureOut">
              <a:rPr lang="ru-RU" smtClean="0"/>
              <a:pPr/>
              <a:t>05.04.2019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CD2A1-A716-4C70-9C56-DB77745EA0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701454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33084-DB8E-4872-B953-474178E99EDB}" type="datetimeFigureOut">
              <a:rPr lang="ru-RU" smtClean="0"/>
              <a:pPr/>
              <a:t>05.04.2019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CD2A1-A716-4C70-9C56-DB77745EA0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175204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33084-DB8E-4872-B953-474178E99EDB}" type="datetimeFigureOut">
              <a:rPr lang="ru-RU" smtClean="0"/>
              <a:pPr/>
              <a:t>05.04.2019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CD2A1-A716-4C70-9C56-DB77745EA0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90001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78E867-3FA0-4858-996A-729E25C5D46E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040995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CD08C6-D30D-49F5-A7A1-B37AC3223970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154169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660D95-1439-4EDF-89C1-8FED24EE3343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264026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3DF7B9-BFBD-4659-9973-511105E9A6BC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330784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A0CB4A-8569-48EE-A980-1C40B1FB4F92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62401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EA4A18-77A8-48BB-A9D6-D5DEDE5ADA73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841999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D12748-F52E-4083-9C9E-5071E715420C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126408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370514-C43D-4DFB-86AA-0BF1040E329C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552215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33084-DB8E-4872-B953-474178E99EDB}" type="datetimeFigureOut">
              <a:rPr lang="ru-RU" smtClean="0"/>
              <a:pPr/>
              <a:t>05.04.2019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CD2A1-A716-4C70-9C56-DB77745EA0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836132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6D2F12-D2BA-4CE0-83C2-055864C6CF29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216810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AFD0F4-FC34-4D86-AFF2-DB70C83203F6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288943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579C59-D943-4169-AEFD-A8E4B3535125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498143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78E867-3FA0-4858-996A-729E25C5D46E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281858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CD08C6-D30D-49F5-A7A1-B37AC3223970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988541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660D95-1439-4EDF-89C1-8FED24EE3343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701095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3DF7B9-BFBD-4659-9973-511105E9A6BC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892979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A0CB4A-8569-48EE-A980-1C40B1FB4F92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305978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EA4A18-77A8-48BB-A9D6-D5DEDE5ADA73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800286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D12748-F52E-4083-9C9E-5071E715420C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172402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33084-DB8E-4872-B953-474178E99EDB}" type="datetimeFigureOut">
              <a:rPr lang="ru-RU" smtClean="0"/>
              <a:pPr/>
              <a:t>05.04.2019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CD2A1-A716-4C70-9C56-DB77745EA0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942867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370514-C43D-4DFB-86AA-0BF1040E329C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72105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6D2F12-D2BA-4CE0-83C2-055864C6CF29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141422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AFD0F4-FC34-4D86-AFF2-DB70C83203F6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25884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579C59-D943-4169-AEFD-A8E4B3535125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890981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78E867-3FA0-4858-996A-729E25C5D46E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47037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CD08C6-D30D-49F5-A7A1-B37AC3223970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743962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660D95-1439-4EDF-89C1-8FED24EE3343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768303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3DF7B9-BFBD-4659-9973-511105E9A6BC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221382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A0CB4A-8569-48EE-A980-1C40B1FB4F92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664261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EA4A18-77A8-48BB-A9D6-D5DEDE5ADA73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609234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33084-DB8E-4872-B953-474178E99EDB}" type="datetimeFigureOut">
              <a:rPr lang="ru-RU" smtClean="0"/>
              <a:pPr/>
              <a:t>05.04.2019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CD2A1-A716-4C70-9C56-DB77745EA0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9814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D12748-F52E-4083-9C9E-5071E715420C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25958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370514-C43D-4DFB-86AA-0BF1040E329C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818619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6D2F12-D2BA-4CE0-83C2-055864C6CF29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041892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AFD0F4-FC34-4D86-AFF2-DB70C83203F6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282143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579C59-D943-4169-AEFD-A8E4B3535125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439437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78E867-3FA0-4858-996A-729E25C5D46E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962029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CD08C6-D30D-49F5-A7A1-B37AC3223970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602015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660D95-1439-4EDF-89C1-8FED24EE3343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046921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3DF7B9-BFBD-4659-9973-511105E9A6BC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397619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A0CB4A-8569-48EE-A980-1C40B1FB4F92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725782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33084-DB8E-4872-B953-474178E99EDB}" type="datetimeFigureOut">
              <a:rPr lang="ru-RU" smtClean="0"/>
              <a:pPr/>
              <a:t>05.04.2019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CD2A1-A716-4C70-9C56-DB77745EA0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762675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EA4A18-77A8-48BB-A9D6-D5DEDE5ADA73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517771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D12748-F52E-4083-9C9E-5071E715420C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621846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370514-C43D-4DFB-86AA-0BF1040E329C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504742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6D2F12-D2BA-4CE0-83C2-055864C6CF29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84219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AFD0F4-FC34-4D86-AFF2-DB70C83203F6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633952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579C59-D943-4169-AEFD-A8E4B3535125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615285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78E867-3FA0-4858-996A-729E25C5D46E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610261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CD08C6-D30D-49F5-A7A1-B37AC3223970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81297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660D95-1439-4EDF-89C1-8FED24EE3343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304430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3DF7B9-BFBD-4659-9973-511105E9A6BC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271950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33084-DB8E-4872-B953-474178E99EDB}" type="datetimeFigureOut">
              <a:rPr lang="ru-RU" smtClean="0"/>
              <a:pPr/>
              <a:t>05.04.2019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CD2A1-A716-4C70-9C56-DB77745EA0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521944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A0CB4A-8569-48EE-A980-1C40B1FB4F92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533796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EA4A18-77A8-48BB-A9D6-D5DEDE5ADA73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796410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D12748-F52E-4083-9C9E-5071E715420C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382979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370514-C43D-4DFB-86AA-0BF1040E329C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616557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6D2F12-D2BA-4CE0-83C2-055864C6CF29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275237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AFD0F4-FC34-4D86-AFF2-DB70C83203F6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153591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579C59-D943-4169-AEFD-A8E4B3535125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219593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78E867-3FA0-4858-996A-729E25C5D46E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511678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CD08C6-D30D-49F5-A7A1-B37AC3223970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744200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660D95-1439-4EDF-89C1-8FED24EE3343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847017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33084-DB8E-4872-B953-474178E99EDB}" type="datetimeFigureOut">
              <a:rPr lang="ru-RU" smtClean="0"/>
              <a:pPr/>
              <a:t>05.04.2019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CD2A1-A716-4C70-9C56-DB77745EA0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656251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3DF7B9-BFBD-4659-9973-511105E9A6BC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961858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A0CB4A-8569-48EE-A980-1C40B1FB4F92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20163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EA4A18-77A8-48BB-A9D6-D5DEDE5ADA73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675267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D12748-F52E-4083-9C9E-5071E715420C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334763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370514-C43D-4DFB-86AA-0BF1040E329C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205544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6D2F12-D2BA-4CE0-83C2-055864C6CF29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304629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AFD0F4-FC34-4D86-AFF2-DB70C83203F6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136009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579C59-D943-4169-AEFD-A8E4B3535125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641118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78E867-3FA0-4858-996A-729E25C5D46E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154539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CD08C6-D30D-49F5-A7A1-B37AC3223970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893322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33084-DB8E-4872-B953-474178E99EDB}" type="datetimeFigureOut">
              <a:rPr lang="ru-RU" smtClean="0"/>
              <a:pPr/>
              <a:t>05.04.2019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CD2A1-A716-4C70-9C56-DB77745EA0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262613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660D95-1439-4EDF-89C1-8FED24EE3343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988464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3DF7B9-BFBD-4659-9973-511105E9A6BC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211781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A0CB4A-8569-48EE-A980-1C40B1FB4F92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222956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EA4A18-77A8-48BB-A9D6-D5DEDE5ADA73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499080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D12748-F52E-4083-9C9E-5071E715420C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625957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370514-C43D-4DFB-86AA-0BF1040E329C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893803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6D2F12-D2BA-4CE0-83C2-055864C6CF29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538774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AFD0F4-FC34-4D86-AFF2-DB70C83203F6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145475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579C59-D943-4169-AEFD-A8E4B3535125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786104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78E867-3FA0-4858-996A-729E25C5D46E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576775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33084-DB8E-4872-B953-474178E99EDB}" type="datetimeFigureOut">
              <a:rPr lang="ru-RU" smtClean="0"/>
              <a:pPr/>
              <a:t>05.04.2019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CD2A1-A716-4C70-9C56-DB77745EA0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100852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CD08C6-D30D-49F5-A7A1-B37AC3223970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115012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660D95-1439-4EDF-89C1-8FED24EE3343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30773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3DF7B9-BFBD-4659-9973-511105E9A6BC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466449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A0CB4A-8569-48EE-A980-1C40B1FB4F92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387997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EA4A18-77A8-48BB-A9D6-D5DEDE5ADA73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10648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D12748-F52E-4083-9C9E-5071E715420C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174897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370514-C43D-4DFB-86AA-0BF1040E329C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51056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6D2F12-D2BA-4CE0-83C2-055864C6CF29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154519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AFD0F4-FC34-4D86-AFF2-DB70C83203F6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846329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579C59-D943-4169-AEFD-A8E4B3535125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343748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B33084-DB8E-4872-B953-474178E99EDB}" type="datetimeFigureOut">
              <a:rPr lang="ru-RU" smtClean="0"/>
              <a:pPr/>
              <a:t>05.04.2019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8CD2A1-A716-4C70-9C56-DB77745EA0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47627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3783DE1-A2C8-491B-90AA-A94CC5F97A03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72911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3783DE1-A2C8-491B-90AA-A94CC5F97A03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04484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3783DE1-A2C8-491B-90AA-A94CC5F97A03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748014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3783DE1-A2C8-491B-90AA-A94CC5F97A03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16952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3783DE1-A2C8-491B-90AA-A94CC5F97A03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5393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3783DE1-A2C8-491B-90AA-A94CC5F97A03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404356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3783DE1-A2C8-491B-90AA-A94CC5F97A03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79862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3783DE1-A2C8-491B-90AA-A94CC5F97A03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54405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3.xml"/><Relationship Id="rId1" Type="http://schemas.openxmlformats.org/officeDocument/2006/relationships/audio" Target="../media/media1.mp3"/><Relationship Id="rId5" Type="http://schemas.openxmlformats.org/officeDocument/2006/relationships/image" Target="../media/image3.png"/><Relationship Id="rId4" Type="http://schemas.microsoft.com/office/2007/relationships/media" Target="../media/media1.mp3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9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2694215" y="5602742"/>
            <a:ext cx="8415564" cy="912358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nabelle" panose="03000400000000000000" pitchFamily="66" charset="0"/>
              </a:rPr>
              <a:t>Презентацию выполнила музыкальный руководитель</a:t>
            </a:r>
          </a:p>
          <a:p>
            <a:pPr algn="ctr">
              <a:lnSpc>
                <a:spcPct val="100000"/>
              </a:lnSpc>
            </a:pPr>
            <a:r>
              <a:rPr lang="ru-RU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nabelle" panose="03000400000000000000" pitchFamily="66" charset="0"/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nabelle" panose="03000400000000000000" pitchFamily="66" charset="0"/>
              </a:rPr>
              <a:t>МБДОУ </a:t>
            </a:r>
            <a:r>
              <a:rPr lang="ru-RU" sz="20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nabelle" panose="03000400000000000000" pitchFamily="66" charset="0"/>
              </a:rPr>
              <a:t>д</a:t>
            </a:r>
            <a:r>
              <a:rPr lang="ru-RU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nabelle" panose="03000400000000000000" pitchFamily="66" charset="0"/>
              </a:rPr>
              <a:t>/с 10 «Белочка»</a:t>
            </a:r>
            <a:endParaRPr lang="ru-RU" sz="20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nabelle" panose="03000400000000000000" pitchFamily="66" charset="0"/>
            </a:endParaRPr>
          </a:p>
          <a:p>
            <a:pPr algn="ctr">
              <a:lnSpc>
                <a:spcPct val="100000"/>
              </a:lnSpc>
            </a:pPr>
            <a:r>
              <a:rPr lang="ru-RU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nabelle" panose="03000400000000000000" pitchFamily="66" charset="0"/>
              </a:rPr>
              <a:t>Чарушина Н.В. </a:t>
            </a:r>
            <a:endParaRPr lang="ru-RU" sz="20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nabelle" panose="03000400000000000000" pitchFamily="66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491276" y="1853714"/>
            <a:ext cx="6912768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6000" b="1" cap="all" spc="200" dirty="0" smtClean="0">
                <a:ln w="6350">
                  <a:noFill/>
                </a:ln>
                <a:gradFill>
                  <a:gsLst>
                    <a:gs pos="17000">
                      <a:srgbClr val="C304C8"/>
                    </a:gs>
                    <a:gs pos="28000">
                      <a:srgbClr val="2E507A"/>
                    </a:gs>
                    <a:gs pos="42000">
                      <a:srgbClr val="1A8D48"/>
                    </a:gs>
                    <a:gs pos="50000">
                      <a:schemeClr val="accent6">
                        <a:lumMod val="60000"/>
                        <a:lumOff val="40000"/>
                      </a:schemeClr>
                    </a:gs>
                    <a:gs pos="72000">
                      <a:srgbClr val="8F0B73"/>
                    </a:gs>
                    <a:gs pos="83000">
                      <a:srgbClr val="B64A80"/>
                    </a:gs>
                    <a:gs pos="100000">
                      <a:srgbClr val="A603AB"/>
                    </a:gs>
                  </a:gsLst>
                  <a:lin ang="5400000" scaled="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Palette Cyr" panose="040B7200000000000000" pitchFamily="82" charset="0"/>
                <a:cs typeface="Times New Roman" pitchFamily="18" charset="0"/>
              </a:rPr>
              <a:t>Пение – путь к здоровью</a:t>
            </a:r>
            <a:endParaRPr lang="ru-RU" sz="6000" b="1" cap="all" spc="200" dirty="0">
              <a:ln w="6350">
                <a:noFill/>
              </a:ln>
              <a:gradFill>
                <a:gsLst>
                  <a:gs pos="17000">
                    <a:srgbClr val="C304C8"/>
                  </a:gs>
                  <a:gs pos="28000">
                    <a:srgbClr val="2E507A"/>
                  </a:gs>
                  <a:gs pos="42000">
                    <a:srgbClr val="1A8D48"/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72000">
                    <a:srgbClr val="8F0B73"/>
                  </a:gs>
                  <a:gs pos="83000">
                    <a:srgbClr val="B64A80"/>
                  </a:gs>
                  <a:gs pos="100000">
                    <a:srgbClr val="A603AB"/>
                  </a:gs>
                </a:gsLst>
                <a:lin ang="5400000" scaled="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Palette Cyr" panose="040B7200000000000000" pitchFamily="82" charset="0"/>
              <a:cs typeface="Times New Roman" pitchFamily="18" charset="0"/>
            </a:endParaRPr>
          </a:p>
        </p:txBody>
      </p:sp>
      <p:pic>
        <p:nvPicPr>
          <p:cNvPr id="2" name="Цветок нежности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10500179" y="16383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12771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43250" y="3680460"/>
            <a:ext cx="814959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536575" algn="just"/>
            <a:r>
              <a:rPr lang="ru-RU" sz="3600" dirty="0">
                <a:solidFill>
                  <a:srgbClr val="481F67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Нота «Си» положительно влияет на весь организм, поддерживая баланс минеральных веществ и обменных процессов.</a:t>
            </a:r>
            <a:endParaRPr lang="ru-RU" sz="3600" dirty="0">
              <a:solidFill>
                <a:srgbClr val="481F67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9383" y="197090"/>
            <a:ext cx="3992577" cy="3164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981028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36951" y="1074420"/>
            <a:ext cx="633213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536575"/>
            <a:r>
              <a:rPr lang="ru-RU" sz="3600" dirty="0">
                <a:solidFill>
                  <a:srgbClr val="0066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Как можно чаще пойте со своими детьми вслух и особенно полезно это делать в сочетании с танцем - это поможет вам и вашим детям чувствовать себя свободным человеком и сделает уверенным ваш голос.</a:t>
            </a:r>
            <a:endParaRPr lang="ru-RU" sz="3600" dirty="0">
              <a:solidFill>
                <a:srgbClr val="0066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9671" y="0"/>
            <a:ext cx="4848690" cy="5932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850372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4678" y="777240"/>
            <a:ext cx="10426012" cy="462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227333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8150" y="565875"/>
            <a:ext cx="707136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536575"/>
            <a:r>
              <a:rPr lang="ru-RU" sz="3200" dirty="0">
                <a:solidFill>
                  <a:srgbClr val="006600"/>
                </a:solidFill>
                <a:latin typeface="Calibri" panose="020F0502020204030204" pitchFamily="34" charset="0"/>
              </a:rPr>
              <a:t>Еще в древности было замечено: кто поет, тот омолаживается, кто не поет – стареет. Музыкальные тоны связаны с человеческим организмом. Мозг, как и все органы, имеет свой определенный тон и вибрации. То, что существует связь между голосом, любым звуком и здоровьем человека, было установлено еще в древности. Поэтому при том или ином недомогании можно использовать </a:t>
            </a:r>
            <a:r>
              <a:rPr lang="ru-RU" sz="3200" dirty="0" err="1">
                <a:solidFill>
                  <a:srgbClr val="006600"/>
                </a:solidFill>
                <a:latin typeface="Calibri" panose="020F0502020204030204" pitchFamily="34" charset="0"/>
              </a:rPr>
              <a:t>звукотерапию</a:t>
            </a:r>
            <a:r>
              <a:rPr lang="ru-RU" sz="3200" dirty="0">
                <a:solidFill>
                  <a:srgbClr val="006600"/>
                </a:solidFill>
                <a:latin typeface="Calibri" panose="020F0502020204030204" pitchFamily="34" charset="0"/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69431" y="422910"/>
            <a:ext cx="4876800" cy="2416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129247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3000" b="18833"/>
          <a:stretch/>
        </p:blipFill>
        <p:spPr>
          <a:xfrm>
            <a:off x="338590" y="320040"/>
            <a:ext cx="7948160" cy="326564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526030" y="3197066"/>
            <a:ext cx="902970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536575" algn="just"/>
            <a:r>
              <a:rPr lang="ru-RU" sz="3000" dirty="0">
                <a:solidFill>
                  <a:srgbClr val="0066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Считается, что сердцу соответствует «ДО», дыхательной системе – «РЕ», печени – «МИ», почкам – «ФА», селезенке – «СОЛЬ», желчному пузырю- «ЛЯ», пищеварительной системе – «СИ». Как известно</a:t>
            </a:r>
            <a:r>
              <a:rPr lang="ru-RU" sz="3000" dirty="0" smtClean="0">
                <a:solidFill>
                  <a:srgbClr val="0066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музыка </a:t>
            </a:r>
            <a:r>
              <a:rPr lang="ru-RU" sz="3000" dirty="0">
                <a:solidFill>
                  <a:srgbClr val="0066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состоит из нот, каждая из которых может волшебным образом воздействовать на наше здоровье и душевное состояние.</a:t>
            </a:r>
            <a:endParaRPr lang="ru-RU" sz="3000" dirty="0">
              <a:solidFill>
                <a:srgbClr val="00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983369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31970" y="2519101"/>
            <a:ext cx="723519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536575"/>
            <a:r>
              <a:rPr lang="ru-RU" sz="3600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Нота «до» повышает лидерские качества, избавляет от меланхолии и страхов. Она дарит силы, повышает гемоглобин, улучшает кровообращение.</a:t>
            </a:r>
            <a:endParaRPr lang="ru-RU" sz="3600" dirty="0">
              <a:solidFill>
                <a:srgbClr val="C0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1509" y="-106009"/>
            <a:ext cx="3341569" cy="459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482865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7037" y="296294"/>
            <a:ext cx="3591540" cy="3418455"/>
          </a:xfrm>
          <a:prstGeom prst="rect">
            <a:avLst/>
          </a:prstGeom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141796997"/>
              </p:ext>
            </p:extLst>
          </p:nvPr>
        </p:nvGraphicFramePr>
        <p:xfrm>
          <a:off x="4335780" y="3495674"/>
          <a:ext cx="6717030" cy="1364615"/>
        </p:xfrm>
        <a:graphic>
          <a:graphicData uri="http://schemas.openxmlformats.org/drawingml/2006/table">
            <a:tbl>
              <a:tblPr firstRow="1" firstCol="1" bandRow="1"/>
              <a:tblGrid>
                <a:gridCol w="6717030"/>
              </a:tblGrid>
              <a:tr h="0">
                <a:tc>
                  <a:txBody>
                    <a:bodyPr/>
                    <a:lstStyle/>
                    <a:p>
                      <a:pPr marL="0" indent="354013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3600" dirty="0">
                          <a:solidFill>
                            <a:srgbClr val="FF33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Нота «РЕ» очищает организм, помогает при астме и бронхите.</a:t>
                      </a:r>
                    </a:p>
                  </a:txBody>
                  <a:tcPr marL="0" marR="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40280" y="2417297"/>
            <a:ext cx="1479232" cy="1078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288247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5862" y="516634"/>
            <a:ext cx="3795075" cy="279806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920490" y="1052542"/>
            <a:ext cx="773811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536575" algn="just"/>
            <a:r>
              <a:rPr lang="ru-RU" sz="3600" dirty="0">
                <a:solidFill>
                  <a:srgbClr val="0066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Ноту «МИ» рекомендуется петь и слушать детям, склонным к беспорядку. Она стимулирует работу головного мозга, снимает головные боли. Улучшает зрение и состояние кожи. «МИ» активизирует протекание энергии по мышцам, нормализует работу нервных клеток, лечит печень.</a:t>
            </a:r>
            <a:endParaRPr lang="ru-RU" sz="3600" dirty="0">
              <a:solidFill>
                <a:srgbClr val="0066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24088" y="2029777"/>
            <a:ext cx="1444942" cy="873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912108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2929" y="302930"/>
            <a:ext cx="3706769" cy="351469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057650" y="1557355"/>
            <a:ext cx="779526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20725"/>
            <a:r>
              <a:rPr lang="ru-RU" sz="3600" dirty="0">
                <a:solidFill>
                  <a:srgbClr val="0066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Вибрация ноты «ФА» нормализует давление, функционирование гормональных желез и иммунной системы. «Фа» уменьшает бессонницу, раздражительность, снимает простудные и аллергические проявления, в том числе температуру.</a:t>
            </a:r>
            <a:endParaRPr lang="ru-RU" sz="3600" dirty="0">
              <a:solidFill>
                <a:srgbClr val="00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174138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7827" y="352014"/>
            <a:ext cx="4767101" cy="347703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60470" y="3383280"/>
            <a:ext cx="724662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536575" algn="just"/>
            <a:r>
              <a:rPr lang="ru-RU" sz="3600" dirty="0">
                <a:solidFill>
                  <a:srgbClr val="005B7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Нота «СОЛЬ» улучшает работу спинного мозга и иммунной системы, успокаивает и повышает внимательность.</a:t>
            </a:r>
            <a:endParaRPr lang="ru-RU" sz="3600" dirty="0">
              <a:solidFill>
                <a:srgbClr val="005B7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922856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3833" y="288530"/>
            <a:ext cx="3953791" cy="311761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554730" y="2983230"/>
            <a:ext cx="747522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536575" algn="just"/>
            <a:r>
              <a:rPr lang="ru-RU" sz="3600" dirty="0">
                <a:solidFill>
                  <a:srgbClr val="0033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Прослушивая ноту «ЛЯ», можно усилить интуицию, улучшить работу всех органов чувств и координацию движений. Эта нота успокаивает, лечит нервные болезни.</a:t>
            </a:r>
            <a:endParaRPr lang="ru-RU" sz="3600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962312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День Победы_06">
  <a:themeElements>
    <a:clrScheme name="День Победы_06 1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800000"/>
      </a:hlink>
      <a:folHlink>
        <a:srgbClr val="FFCC99"/>
      </a:folHlink>
    </a:clrScheme>
    <a:fontScheme name="День Победы_06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День Победы_06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22B00"/>
        </a:hlink>
        <a:folHlink>
          <a:srgbClr val="FFA95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00000"/>
        </a:hlink>
        <a:folHlink>
          <a:srgbClr val="FF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День Победы_06">
  <a:themeElements>
    <a:clrScheme name="День Победы_06 1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800000"/>
      </a:hlink>
      <a:folHlink>
        <a:srgbClr val="FFCC99"/>
      </a:folHlink>
    </a:clrScheme>
    <a:fontScheme name="День Победы_06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День Победы_06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22B00"/>
        </a:hlink>
        <a:folHlink>
          <a:srgbClr val="FFA95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00000"/>
        </a:hlink>
        <a:folHlink>
          <a:srgbClr val="FF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День Победы_06">
  <a:themeElements>
    <a:clrScheme name="День Победы_06 1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800000"/>
      </a:hlink>
      <a:folHlink>
        <a:srgbClr val="FFCC99"/>
      </a:folHlink>
    </a:clrScheme>
    <a:fontScheme name="День Победы_06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День Победы_06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22B00"/>
        </a:hlink>
        <a:folHlink>
          <a:srgbClr val="FFA95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00000"/>
        </a:hlink>
        <a:folHlink>
          <a:srgbClr val="FF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День Победы_06">
  <a:themeElements>
    <a:clrScheme name="День Победы_06 1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800000"/>
      </a:hlink>
      <a:folHlink>
        <a:srgbClr val="FFCC99"/>
      </a:folHlink>
    </a:clrScheme>
    <a:fontScheme name="День Победы_06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День Победы_06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22B00"/>
        </a:hlink>
        <a:folHlink>
          <a:srgbClr val="FFA95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00000"/>
        </a:hlink>
        <a:folHlink>
          <a:srgbClr val="FF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4_День Победы_06">
  <a:themeElements>
    <a:clrScheme name="День Победы_06 1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800000"/>
      </a:hlink>
      <a:folHlink>
        <a:srgbClr val="FFCC99"/>
      </a:folHlink>
    </a:clrScheme>
    <a:fontScheme name="День Победы_06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День Победы_06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22B00"/>
        </a:hlink>
        <a:folHlink>
          <a:srgbClr val="FFA95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00000"/>
        </a:hlink>
        <a:folHlink>
          <a:srgbClr val="FF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5_День Победы_06">
  <a:themeElements>
    <a:clrScheme name="День Победы_06 1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800000"/>
      </a:hlink>
      <a:folHlink>
        <a:srgbClr val="FFCC99"/>
      </a:folHlink>
    </a:clrScheme>
    <a:fontScheme name="День Победы_06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День Победы_06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22B00"/>
        </a:hlink>
        <a:folHlink>
          <a:srgbClr val="FFA95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00000"/>
        </a:hlink>
        <a:folHlink>
          <a:srgbClr val="FF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6_День Победы_06">
  <a:themeElements>
    <a:clrScheme name="День Победы_06 1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800000"/>
      </a:hlink>
      <a:folHlink>
        <a:srgbClr val="FFCC99"/>
      </a:folHlink>
    </a:clrScheme>
    <a:fontScheme name="День Победы_06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День Победы_06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22B00"/>
        </a:hlink>
        <a:folHlink>
          <a:srgbClr val="FFA95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00000"/>
        </a:hlink>
        <a:folHlink>
          <a:srgbClr val="FF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7_День Победы_06">
  <a:themeElements>
    <a:clrScheme name="День Победы_06 1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800000"/>
      </a:hlink>
      <a:folHlink>
        <a:srgbClr val="FFCC99"/>
      </a:folHlink>
    </a:clrScheme>
    <a:fontScheme name="День Победы_06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День Победы_06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22B00"/>
        </a:hlink>
        <a:folHlink>
          <a:srgbClr val="FFA95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00000"/>
        </a:hlink>
        <a:folHlink>
          <a:srgbClr val="FF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754</TotalTime>
  <Words>363</Words>
  <Application>Microsoft Office PowerPoint</Application>
  <PresentationFormat>Произвольный</PresentationFormat>
  <Paragraphs>14</Paragraphs>
  <Slides>12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9</vt:i4>
      </vt:variant>
      <vt:variant>
        <vt:lpstr>Заголовки слайдов</vt:lpstr>
      </vt:variant>
      <vt:variant>
        <vt:i4>12</vt:i4>
      </vt:variant>
    </vt:vector>
  </HeadingPairs>
  <TitlesOfParts>
    <vt:vector size="21" baseType="lpstr">
      <vt:lpstr>Тема Office</vt:lpstr>
      <vt:lpstr>День Победы_06</vt:lpstr>
      <vt:lpstr>1_День Победы_06</vt:lpstr>
      <vt:lpstr>2_День Победы_06</vt:lpstr>
      <vt:lpstr>3_День Победы_06</vt:lpstr>
      <vt:lpstr>4_День Победы_06</vt:lpstr>
      <vt:lpstr>5_День Победы_06</vt:lpstr>
      <vt:lpstr>6_День Победы_06</vt:lpstr>
      <vt:lpstr>7_День Победы_06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Пение – путь к здоровью</dc:title>
  <dc:creator>User</dc:creator>
  <cp:lastModifiedBy>IDE</cp:lastModifiedBy>
  <cp:revision>18</cp:revision>
  <dcterms:created xsi:type="dcterms:W3CDTF">2015-07-27T19:23:43Z</dcterms:created>
  <dcterms:modified xsi:type="dcterms:W3CDTF">2019-04-05T05:07:40Z</dcterms:modified>
</cp:coreProperties>
</file>