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80" r:id="rId4"/>
    <p:sldId id="257" r:id="rId5"/>
    <p:sldId id="262" r:id="rId6"/>
    <p:sldId id="264" r:id="rId7"/>
    <p:sldId id="267" r:id="rId8"/>
    <p:sldId id="279" r:id="rId9"/>
    <p:sldId id="290" r:id="rId10"/>
    <p:sldId id="293" r:id="rId11"/>
    <p:sldId id="29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B561-B6E7-4C6E-B5E7-26FE3E279ACD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A376-6F93-48A2-AA04-58011DBCC4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B561-B6E7-4C6E-B5E7-26FE3E279ACD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A376-6F93-48A2-AA04-58011DBCC4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B561-B6E7-4C6E-B5E7-26FE3E279ACD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A376-6F93-48A2-AA04-58011DBCC4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B561-B6E7-4C6E-B5E7-26FE3E279ACD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A376-6F93-48A2-AA04-58011DBCC4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B561-B6E7-4C6E-B5E7-26FE3E279ACD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A376-6F93-48A2-AA04-58011DBCC4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B561-B6E7-4C6E-B5E7-26FE3E279ACD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A376-6F93-48A2-AA04-58011DBCC4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B561-B6E7-4C6E-B5E7-26FE3E279ACD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A376-6F93-48A2-AA04-58011DBCC4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B561-B6E7-4C6E-B5E7-26FE3E279ACD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A376-6F93-48A2-AA04-58011DBCC4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B561-B6E7-4C6E-B5E7-26FE3E279ACD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A376-6F93-48A2-AA04-58011DBCC4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B561-B6E7-4C6E-B5E7-26FE3E279ACD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A376-6F93-48A2-AA04-58011DBCC4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B561-B6E7-4C6E-B5E7-26FE3E279ACD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A376-6F93-48A2-AA04-58011DBCC4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3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2B561-B6E7-4C6E-B5E7-26FE3E279ACD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376-6F93-48A2-AA04-58011DBCC48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&#1045;&#1083;&#1077;&#1085;&#1072;\Desktop\&#1047;&#1074;&#1091;&#1082;%20&#1076;&#1083;&#1103;%20&#1087;&#1088;&#1077;&#1079;&#1085;&#1090;&#1072;&#1094;&#1080;&#1080;\Semya_-_Svyatynya_-_Moya_semya_(iPlayer.fm).mp3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55;&#1077;&#1076;&#1072;&#1075;&#1086;&#1075;&#1080;&#1095;&#1077;&#1089;&#1082;&#1080;&#1081;%20&#1088;&#1080;&#1085;&#1075;\usatyy-nyan--osnovnaya-melodiya.mp3" TargetMode="Externa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emya_-_Svyatynya_-_Moya_semya_(iPlayer.f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67544" y="404664"/>
            <a:ext cx="304800" cy="304800"/>
          </a:xfrm>
          <a:prstGeom prst="rect">
            <a:avLst/>
          </a:prstGeom>
        </p:spPr>
      </p:pic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00" name="Picture 4" descr="http://thumbs.dreamstime.com/z/happy-family-frame-three-children-cat-blank-55719482.jpg"/>
          <p:cNvPicPr>
            <a:picLocks noChangeAspect="1" noChangeArrowheads="1"/>
          </p:cNvPicPr>
          <p:nvPr/>
        </p:nvPicPr>
        <p:blipFill>
          <a:blip r:embed="rId4" cstate="print"/>
          <a:srcRect b="10819"/>
          <a:stretch>
            <a:fillRect/>
          </a:stretch>
        </p:blipFill>
        <p:spPr bwMode="auto">
          <a:xfrm>
            <a:off x="179512" y="188640"/>
            <a:ext cx="8784976" cy="6480719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285852" y="3857628"/>
            <a:ext cx="6715172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/>
              <a:t>Педагогический ринг для воспитателей</a:t>
            </a:r>
            <a:endParaRPr lang="ru-RU" sz="2800" dirty="0" smtClean="0"/>
          </a:p>
          <a:p>
            <a:pPr algn="ctr"/>
            <a:r>
              <a:rPr lang="ru-RU" sz="2800" dirty="0" smtClean="0"/>
              <a:t>«</a:t>
            </a:r>
            <a:r>
              <a:rPr lang="ru-RU" sz="2800" b="1" dirty="0" smtClean="0"/>
              <a:t>Мальчишки и девчонки</a:t>
            </a:r>
            <a:r>
              <a:rPr lang="ru-RU" sz="2800" dirty="0" smtClean="0"/>
              <a:t>, а </a:t>
            </a:r>
            <a:r>
              <a:rPr lang="ru-RU" sz="2800" b="1" dirty="0" smtClean="0"/>
              <a:t>также их родители…</a:t>
            </a:r>
            <a:r>
              <a:rPr lang="ru-RU" sz="2800" dirty="0" smtClean="0"/>
              <a:t>»</a:t>
            </a:r>
            <a:endParaRPr lang="en-US" sz="2800" dirty="0" smtClean="0"/>
          </a:p>
          <a:p>
            <a:pPr algn="ctr"/>
            <a:endParaRPr lang="en-US" sz="2800" dirty="0" smtClean="0"/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/>
              <a:t>2018 </a:t>
            </a:r>
            <a:r>
              <a:rPr lang="ru-RU" sz="2800" dirty="0" smtClean="0"/>
              <a:t>г.</a:t>
            </a:r>
            <a:endParaRPr lang="ru-RU" sz="28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214414" y="214290"/>
            <a:ext cx="728667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/>
              <a:t>Муниципальное бюджетное дошкольное образовательное учреждение детский сад № 10 «Белочка»</a:t>
            </a:r>
            <a:endParaRPr lang="ru-RU" sz="2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1000" numSld="12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previews.123rf.com/images/kharlamova/kharlamova1212/kharlamova121200153/16907638-Happy-family-of-four-and-two-pets-posing-together-vector-Stock-Vect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2571744"/>
            <a:ext cx="3174379" cy="3527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71472" y="214290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B050"/>
                </a:solidFill>
              </a:rPr>
              <a:t>Мастерство - это то, чего можно добиться, и как могут быть известны мастер - токарь, прекрасный мастер – врач, так должен, и может быть прекрасным мастером педагог.</a:t>
            </a:r>
          </a:p>
          <a:p>
            <a:pPr algn="ctr"/>
            <a:r>
              <a:rPr lang="ru-RU" sz="2400" b="1" dirty="0" smtClean="0">
                <a:solidFill>
                  <a:srgbClr val="00B050"/>
                </a:solidFill>
              </a:rPr>
              <a:t>А. С. Макаренко</a:t>
            </a:r>
            <a:endParaRPr lang="ru-RU" sz="2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620688"/>
            <a:ext cx="8496944" cy="4525963"/>
          </a:xfrm>
        </p:spPr>
        <p:txBody>
          <a:bodyPr/>
          <a:lstStyle/>
          <a:p>
            <a:pPr algn="just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4822" name="Picture 6" descr="http://hdwallpaperbook.com/wp-content/gallery/family-cartoon-pictures/WWS-Famil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2357430"/>
            <a:ext cx="3786214" cy="30619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1571604" y="99933"/>
            <a:ext cx="592935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all" normalizeH="0" baseline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Конкурс 1 – </a:t>
            </a: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all" normalizeH="0" baseline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Блиц опрос </a:t>
            </a:r>
            <a:endParaRPr kumimoji="0" lang="ru-RU" sz="4000" b="1" i="0" u="none" strike="noStrike" cap="all" normalizeH="0" baseline="0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857224" y="142852"/>
            <a:ext cx="7143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Назовите классификацию форм работы с родителями?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85852" y="642918"/>
            <a:ext cx="7358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Сколько раз в год проводятся групповые родительские собрания? 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1071546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Как называется форма работы с родителями, когда они могут прийти в детский сад и увидеть работу с детьми воспитателей ? 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42910" y="1714488"/>
            <a:ext cx="80010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Метод письменного опроса родителей по какой либо теме, с целью выяснить их мнение и отношение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42910" y="2285992"/>
            <a:ext cx="81439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Эта форма работы с родителями может быть и индивидуальная и коллективная, и устная и письменная </a:t>
            </a:r>
            <a:endParaRPr lang="ru-RU" b="1" dirty="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285720" y="3143248"/>
            <a:ext cx="778129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«Шкатулка вопросов»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- это индивидуальная или групповая форма работы с родителями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28662" y="4000504"/>
            <a:ext cx="79296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Традиционная познавательная форма взаимодействия  </a:t>
            </a:r>
            <a:r>
              <a:rPr lang="en-US" b="1" dirty="0" smtClean="0"/>
              <a:t>c </a:t>
            </a:r>
            <a:r>
              <a:rPr lang="ru-RU" b="1" dirty="0" smtClean="0"/>
              <a:t>родителями 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285852" y="4786322"/>
            <a:ext cx="6929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Основной метод изучения семей воспитанников</a:t>
            </a:r>
            <a:endParaRPr lang="ru-RU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5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1" grpId="0"/>
      <p:bldP spid="8" grpId="0"/>
      <p:bldP spid="9" grpId="0"/>
      <p:bldP spid="10" grpId="0"/>
      <p:bldP spid="11" grpId="0"/>
      <p:bldP spid="3584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568952" cy="1238956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Конкурс 2 </a:t>
            </a:r>
            <a:r>
              <a:rPr lang="ru-RU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«Осторожно, родители»</a:t>
            </a:r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 </a:t>
            </a: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33794" name="Picture 2" descr="http://img-fotki.yandex.ru/get/9109/20573769.38/0_91f90_d87f7de3_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624238"/>
            <a:ext cx="3744416" cy="357966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571604" y="1214422"/>
            <a:ext cx="57150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«Ты мне, я – тебе»</a:t>
            </a:r>
            <a:endParaRPr lang="ru-RU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28" y="285728"/>
            <a:ext cx="7358114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Конкурс  капитанов </a:t>
            </a:r>
          </a:p>
          <a:p>
            <a:pPr algn="ctr"/>
            <a:r>
              <a:rPr lang="ru-RU" sz="36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«Рекламное агентство»</a:t>
            </a:r>
            <a:endParaRPr lang="ru-RU" sz="36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32770" name="Picture 2" descr="http://1.bp.blogspot.com/-WaZNFuEnHtk/U_RMTajz5GI/AAAAAAAAAEw/trCFb0DPIGc/s1600/Family-working-puzz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204864"/>
            <a:ext cx="7858125" cy="4133850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2143108" y="3714752"/>
            <a:ext cx="3929090" cy="107157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объявление о родительском собрании 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48681"/>
            <a:ext cx="8229600" cy="19442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</a:t>
            </a:r>
          </a:p>
          <a:p>
            <a:pPr>
              <a:buNone/>
            </a:pPr>
            <a:r>
              <a:rPr lang="ru-RU" sz="4800" b="1" i="1" dirty="0" smtClean="0">
                <a:solidFill>
                  <a:srgbClr val="002060"/>
                </a:solidFill>
              </a:rPr>
              <a:t>  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77281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 </a:t>
            </a:r>
            <a:endParaRPr lang="ru-RU" sz="4800" dirty="0" smtClean="0"/>
          </a:p>
          <a:p>
            <a:pPr>
              <a:buNone/>
            </a:pPr>
            <a:endParaRPr lang="ru-RU" b="1" i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  </a:t>
            </a:r>
            <a:endParaRPr lang="ru-RU" sz="4800" dirty="0"/>
          </a:p>
        </p:txBody>
      </p:sp>
      <p:pic>
        <p:nvPicPr>
          <p:cNvPr id="27650" name="Picture 2" descr="http://cdn.hdwallpaperhdpictures.in/Clipart/family/family-clipart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3068960"/>
            <a:ext cx="2595345" cy="341217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714348" y="214290"/>
            <a:ext cx="7358114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Конкурс 4 </a:t>
            </a:r>
          </a:p>
          <a:p>
            <a:pPr algn="ctr"/>
            <a:r>
              <a:rPr lang="ru-RU" sz="3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Игровое упражнение "Современная семья, – какая она?"</a:t>
            </a:r>
            <a:endParaRPr lang="ru-RU" sz="36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57224" y="2571744"/>
            <a:ext cx="79296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Comic Sans MS" pitchFamily="66" charset="0"/>
              </a:rPr>
              <a:t>Изобразить современную семью в виде коллажа с помощью любых иллюстраций.</a:t>
            </a:r>
            <a:endParaRPr lang="ru-RU" dirty="0">
              <a:latin typeface="Comic Sans MS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http://cde.sipkro.ru/moodle/file.php/1/252_glavnye_prichiny_populyarnosti_derevyannykh_ok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2924944"/>
            <a:ext cx="4968552" cy="360841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714348" y="214290"/>
            <a:ext cx="7358114" cy="17543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Конкурс 5 </a:t>
            </a:r>
          </a:p>
          <a:p>
            <a:pPr algn="ctr"/>
            <a:r>
              <a:rPr lang="ru-RU" sz="3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Домашнее задание </a:t>
            </a:r>
          </a:p>
          <a:p>
            <a:pPr algn="ctr"/>
            <a:r>
              <a:rPr lang="ru-RU" sz="36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«Презентация газет»</a:t>
            </a:r>
            <a:endParaRPr lang="ru-RU" sz="36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Игра «Рука к руке»</a:t>
            </a: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760"/>
            <a:ext cx="8820472" cy="4525963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    </a:t>
            </a:r>
            <a:r>
              <a:rPr lang="ru-RU" b="1" dirty="0" smtClean="0">
                <a:solidFill>
                  <a:srgbClr val="002060"/>
                </a:solidFill>
              </a:rPr>
              <a:t>Водящий произносит фразу: «Рука к руке!» и все участники, и водящий должны найти себе пару и взяться за руки со своим партнёром. Тот, кто не успел найти себе пару, становится водящим.</a:t>
            </a:r>
          </a:p>
          <a:p>
            <a:pPr algn="just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Число участников должно быть нечётным.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8132" name="Picture 4" descr="http://100-bal.ru/pars_docs/refs/37/36928/36928_html_6b670aa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653136"/>
            <a:ext cx="2316582" cy="2043896"/>
          </a:xfrm>
          <a:prstGeom prst="rect">
            <a:avLst/>
          </a:prstGeom>
          <a:noFill/>
        </p:spPr>
      </p:pic>
      <p:pic>
        <p:nvPicPr>
          <p:cNvPr id="19458" name="Picture 2" descr="http://www.playcast.ru/uploads/2016/02/28/1755765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4581128"/>
            <a:ext cx="2232248" cy="2091445"/>
          </a:xfrm>
          <a:prstGeom prst="rect">
            <a:avLst/>
          </a:prstGeom>
          <a:noFill/>
        </p:spPr>
      </p:pic>
      <p:pic>
        <p:nvPicPr>
          <p:cNvPr id="19460" name="Picture 4" descr="http://liraddt.ucoz.ru/9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4437112"/>
            <a:ext cx="1781067" cy="2204864"/>
          </a:xfrm>
          <a:prstGeom prst="rect">
            <a:avLst/>
          </a:prstGeom>
          <a:noFill/>
        </p:spPr>
      </p:pic>
      <p:pic>
        <p:nvPicPr>
          <p:cNvPr id="9" name="usatyy-nyan--osnovnaya-melodiy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642910" y="357166"/>
            <a:ext cx="642942" cy="642942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5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Рефлексия</a:t>
            </a:r>
            <a:b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«Закончи стихотворение»</a:t>
            </a: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07704" y="1196752"/>
            <a:ext cx="5040560" cy="5400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>
                <a:solidFill>
                  <a:srgbClr val="002060"/>
                </a:solidFill>
              </a:rPr>
              <a:t>Семейная радость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Счастливые …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Желаю всем семьям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Любовью ….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Пусть в семьях весёлый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Звучит детский …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Добрый и радостный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Праздник для …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Любовь процветает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Кругом по …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Мир вашему дому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И в каждой …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050" name="Picture 2" descr="https://im3-tub-ru.yandex.net/i?id=3c130a53095573d6ee05930341791f63&amp;n=33&amp;h=215&amp;w=1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628800"/>
            <a:ext cx="357077" cy="391692"/>
          </a:xfrm>
          <a:prstGeom prst="rect">
            <a:avLst/>
          </a:prstGeom>
          <a:noFill/>
        </p:spPr>
      </p:pic>
      <p:pic>
        <p:nvPicPr>
          <p:cNvPr id="5" name="Picture 2" descr="http://www.reachingteachers.com.au/wp-content/uploads/2014/06/p-1351-Girl-Fac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1587600"/>
            <a:ext cx="504056" cy="405135"/>
          </a:xfrm>
          <a:prstGeom prst="rect">
            <a:avLst/>
          </a:prstGeom>
          <a:noFill/>
        </p:spPr>
      </p:pic>
      <p:pic>
        <p:nvPicPr>
          <p:cNvPr id="2052" name="Picture 4" descr="https://openclipart.org/image/2400px/svg_to_png/289/ryanlerch-worldlabel.com-girlface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1608548"/>
            <a:ext cx="648072" cy="4523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7236296" y="1556792"/>
            <a:ext cx="10070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лица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endParaRPr lang="ru-RU" dirty="0"/>
          </a:p>
        </p:txBody>
      </p:sp>
      <p:pic>
        <p:nvPicPr>
          <p:cNvPr id="2054" name="Picture 6" descr="http://previews.123rf.com/images/dazdraperma/dazdraperma1310/dazdraperma131000018/23074544-Illustration-of-smiling-sun-character-Stock-Phot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2420888"/>
            <a:ext cx="504056" cy="504056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6012160" y="2420888"/>
            <a:ext cx="16809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светиться</a:t>
            </a:r>
            <a:endParaRPr lang="ru-RU" sz="2800" dirty="0"/>
          </a:p>
        </p:txBody>
      </p:sp>
      <p:pic>
        <p:nvPicPr>
          <p:cNvPr id="2058" name="Picture 10" descr="http://www.goodlifemantra.com/wp-content/uploads/2015/05/smiley-304294_1280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5652120" y="3284984"/>
            <a:ext cx="497439" cy="489667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6372200" y="3212976"/>
            <a:ext cx="10170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смех </a:t>
            </a:r>
            <a:endParaRPr lang="ru-RU" sz="28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868144" y="4077072"/>
            <a:ext cx="8567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всех</a:t>
            </a:r>
            <a:endParaRPr lang="ru-RU" sz="28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724128" y="4869160"/>
            <a:ext cx="11630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Земле</a:t>
            </a:r>
            <a:endParaRPr lang="ru-RU" sz="2800" dirty="0"/>
          </a:p>
        </p:txBody>
      </p:sp>
      <p:pic>
        <p:nvPicPr>
          <p:cNvPr id="2060" name="Picture 12" descr="https://im3-tub-ru.yandex.net/i?id=0936e801b8acc07fc5738fe580a35286&amp;n=33&amp;h=215&amp;w=2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20072" y="4941168"/>
            <a:ext cx="463700" cy="463700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5868144" y="5661248"/>
            <a:ext cx="12111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семье </a:t>
            </a:r>
            <a:endParaRPr lang="ru-RU" sz="2800" dirty="0"/>
          </a:p>
        </p:txBody>
      </p:sp>
      <p:pic>
        <p:nvPicPr>
          <p:cNvPr id="2066" name="Picture 18" descr="http://image.shutterstock.com/z/stock-vector-happy-family-icons-collection-multicolored-in-simple-figures-94818202.jpg"/>
          <p:cNvPicPr>
            <a:picLocks noChangeAspect="1" noChangeArrowheads="1"/>
          </p:cNvPicPr>
          <p:nvPr/>
        </p:nvPicPr>
        <p:blipFill>
          <a:blip r:embed="rId8" cstate="print"/>
          <a:srcRect t="61311" r="66065" b="10116"/>
          <a:stretch>
            <a:fillRect/>
          </a:stretch>
        </p:blipFill>
        <p:spPr bwMode="auto">
          <a:xfrm>
            <a:off x="5076056" y="5733256"/>
            <a:ext cx="792880" cy="647577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5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Мир вашему дому!</a:t>
            </a: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026" name="Picture 2" descr="https://im3-tub-ru.yandex.net/i?id=bcb5915abefc67aeeb08f7c1da4bf4d6&amp;n=33&amp;h=215&amp;w=3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6200" y="1484784"/>
            <a:ext cx="6646496" cy="4424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961</TotalTime>
  <Words>211</Words>
  <Application>Microsoft Office PowerPoint</Application>
  <PresentationFormat>Экран (4:3)</PresentationFormat>
  <Paragraphs>47</Paragraphs>
  <Slides>11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Игра «Рука к руке»</vt:lpstr>
      <vt:lpstr>Рефлексия «Закончи стихотворение»</vt:lpstr>
      <vt:lpstr>Мир вашему дому!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user</cp:lastModifiedBy>
  <cp:revision>92</cp:revision>
  <dcterms:created xsi:type="dcterms:W3CDTF">2016-03-15T04:51:29Z</dcterms:created>
  <dcterms:modified xsi:type="dcterms:W3CDTF">2018-04-17T16:46:59Z</dcterms:modified>
</cp:coreProperties>
</file>