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61" r:id="rId4"/>
    <p:sldId id="259" r:id="rId5"/>
    <p:sldId id="262" r:id="rId6"/>
    <p:sldId id="263" r:id="rId7"/>
  </p:sldIdLst>
  <p:sldSz cx="6858000" cy="9144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2166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8D6909A8-0D59-49E9-BE85-EB01065743FE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35175" y="750888"/>
            <a:ext cx="281781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81750C43-3FAC-41F8-8A00-5D9FB30883B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83FB1-A608-4F9C-8EA8-E3A92BB62AFE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A50C8-906D-4BA0-9975-A4EFA79719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83FB1-A608-4F9C-8EA8-E3A92BB62AFE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A50C8-906D-4BA0-9975-A4EFA79719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83FB1-A608-4F9C-8EA8-E3A92BB62AFE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A50C8-906D-4BA0-9975-A4EFA79719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83FB1-A608-4F9C-8EA8-E3A92BB62AFE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A50C8-906D-4BA0-9975-A4EFA79719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83FB1-A608-4F9C-8EA8-E3A92BB62AFE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A50C8-906D-4BA0-9975-A4EFA79719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83FB1-A608-4F9C-8EA8-E3A92BB62AFE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A50C8-906D-4BA0-9975-A4EFA79719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83FB1-A608-4F9C-8EA8-E3A92BB62AFE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A50C8-906D-4BA0-9975-A4EFA79719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83FB1-A608-4F9C-8EA8-E3A92BB62AFE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A50C8-906D-4BA0-9975-A4EFA79719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83FB1-A608-4F9C-8EA8-E3A92BB62AFE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A50C8-906D-4BA0-9975-A4EFA79719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83FB1-A608-4F9C-8EA8-E3A92BB62AFE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A50C8-906D-4BA0-9975-A4EFA79719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83FB1-A608-4F9C-8EA8-E3A92BB62AFE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A50C8-906D-4BA0-9975-A4EFA79719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C83FB1-A608-4F9C-8EA8-E3A92BB62AFE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DA50C8-906D-4BA0-9975-A4EFA797196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Копия 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6858000" cy="9144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20688" y="611560"/>
            <a:ext cx="600093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«Трудовое 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воспитание детей в семье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</a:t>
            </a:r>
          </a:p>
          <a:p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в 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детском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саду».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48680" y="1403648"/>
            <a:ext cx="58326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Труд - важнейшее средство воспитания, начиная с дошкольного возраста; в процессе формируется личность ребенка, складываются коллективные взаимоотношения. </a:t>
            </a: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48680" y="2267744"/>
            <a:ext cx="5904655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Труд детей дошкольного возраста является важнейшим средством воспитания. Весь процесс воспитания детей в детском саду может и должен быть организован так, чтобы они научились понимать пользу и необходимость труда для себя и для коллектива. Относиться к работе с любовью, видеть в ней радость – необходимое условие для проявления творчества личности, ее талантов. </a:t>
            </a:r>
          </a:p>
          <a:p>
            <a:endParaRPr lang="ru-RU" dirty="0"/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692696" y="4139952"/>
            <a:ext cx="549637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Труд –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всегда был основой для человеческой жизни и культуры.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0688" y="4932040"/>
            <a:ext cx="597666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Трудолюбие и способность к труду не дается от природы, но воспитывается с самого раннего детства. Труд должен быть творческим, потому что именно творческий труд, делает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человека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богато духовно.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  <p:sp>
        <p:nvSpPr>
          <p:cNvPr id="22" name="Овал 21"/>
          <p:cNvSpPr/>
          <p:nvPr/>
        </p:nvSpPr>
        <p:spPr>
          <a:xfrm>
            <a:off x="2636912" y="5940152"/>
            <a:ext cx="1584176" cy="576064"/>
          </a:xfrm>
          <a:prstGeom prst="ellipse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3068960" y="6084168"/>
            <a:ext cx="7791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ТРУД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 стрелкой 25"/>
          <p:cNvCxnSpPr>
            <a:stCxn id="22" idx="4"/>
          </p:cNvCxnSpPr>
          <p:nvPr/>
        </p:nvCxnSpPr>
        <p:spPr>
          <a:xfrm>
            <a:off x="3429000" y="6516216"/>
            <a:ext cx="0" cy="864096"/>
          </a:xfrm>
          <a:prstGeom prst="straightConnector1">
            <a:avLst/>
          </a:prstGeom>
          <a:ln w="28575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stCxn id="22" idx="5"/>
          </p:cNvCxnSpPr>
          <p:nvPr/>
        </p:nvCxnSpPr>
        <p:spPr>
          <a:xfrm>
            <a:off x="3989091" y="6431853"/>
            <a:ext cx="448021" cy="396000"/>
          </a:xfrm>
          <a:prstGeom prst="straightConnector1">
            <a:avLst/>
          </a:prstGeom>
          <a:ln w="28575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>
            <a:stCxn id="22" idx="3"/>
          </p:cNvCxnSpPr>
          <p:nvPr/>
        </p:nvCxnSpPr>
        <p:spPr>
          <a:xfrm flipH="1">
            <a:off x="2492896" y="6431853"/>
            <a:ext cx="376013" cy="396000"/>
          </a:xfrm>
          <a:prstGeom prst="straightConnector1">
            <a:avLst/>
          </a:prstGeom>
          <a:ln w="28575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551663" y="6948264"/>
            <a:ext cx="24678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Хозяйственно –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бытовой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труд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636912" y="7524328"/>
            <a:ext cx="17935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руд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«в природе»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293096" y="6876256"/>
            <a:ext cx="13785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Ручной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труд </a:t>
            </a:r>
          </a:p>
        </p:txBody>
      </p:sp>
      <p:pic>
        <p:nvPicPr>
          <p:cNvPr id="18" name="Рисунок 17" descr="8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4653136" y="7380312"/>
            <a:ext cx="1224136" cy="1429648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212976" y="395536"/>
            <a:ext cx="30299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Консультация для родителей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Копия 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6858000" cy="9144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20688" y="467544"/>
            <a:ext cx="568863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Самообслуживание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– это постоянная работа о чистоте тела, о порядке костюма, готовность сделать для этого все необходимое и сделать без требований из вне, из внутренней потребности, соблюдать гигиенические правила. Понятно, что такого отношения детей к труду по самообслуживанию можно добиться кропотливой систематической работой в детском саду и семье. 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  <p:pic>
        <p:nvPicPr>
          <p:cNvPr id="6" name="Содержимое 5" descr="post-56-1267124503.gi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005064" y="1835696"/>
            <a:ext cx="1224136" cy="1156664"/>
          </a:xfrm>
        </p:spPr>
      </p:pic>
      <p:pic>
        <p:nvPicPr>
          <p:cNvPr id="7" name="Рисунок 6" descr="f95d30b8a98f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4149080" y="3923928"/>
            <a:ext cx="1152128" cy="1305745"/>
          </a:xfrm>
          <a:prstGeom prst="rect">
            <a:avLst/>
          </a:prstGeom>
        </p:spPr>
      </p:pic>
      <p:pic>
        <p:nvPicPr>
          <p:cNvPr id="8" name="Рисунок 7" descr="78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13176" y="2699792"/>
            <a:ext cx="1368152" cy="125014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92696" y="2267744"/>
            <a:ext cx="352839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Самообслуживание является основным видом труда маленького ребенка. Приучение детей самим одеваться, умываться, есть, убирать за собой игрушки на место формулирует у них самостоятельность, меньшую зависимость от взрослого, уверенность в своих силах, желание и умение преодолеть препятствия.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76872" y="5364088"/>
            <a:ext cx="43478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Труд в природе 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связан с расширением кругозора детей, получением доступных знаний, например, о почве, посадочном материале, трудовых процессов, </a:t>
            </a:r>
          </a:p>
          <a:p>
            <a:pPr lvl="0"/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орудиях труда. </a:t>
            </a:r>
            <a:endParaRPr lang="ru-RU" dirty="0"/>
          </a:p>
        </p:txBody>
      </p:sp>
      <p:pic>
        <p:nvPicPr>
          <p:cNvPr id="11" name="Рисунок 10" descr="13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48680" y="5436096"/>
            <a:ext cx="1828804" cy="160325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20688" y="6948264"/>
            <a:ext cx="58326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Труд в природе способствует развитию наблюдательности, любознательности детей, воспитывает у них интерес к сельскохозяйственному труду, и уважение к людям, которые им занимаются. </a:t>
            </a:r>
          </a:p>
          <a:p>
            <a:pPr lvl="0"/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Труд в природе помогает воспитать любовь к ней.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Копия 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6858000" cy="9144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20688" y="467544"/>
            <a:ext cx="568863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Ручной труд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– развивает конструктивные способности детей, полезные практические навыки и ориентировки, формирует интерес к работе, готовность за нее, справится с ней, умение оценить свои возможности, стремление выполнить работу как можно лучше (прочнее, устойчивее, изящнее, аккуратнее).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  <p:pic>
        <p:nvPicPr>
          <p:cNvPr id="10" name="Рисунок 9" descr="0_6ff02_bc2f38bb_X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476671" y="2051720"/>
            <a:ext cx="2207142" cy="1440160"/>
          </a:xfrm>
          <a:prstGeom prst="rect">
            <a:avLst/>
          </a:prstGeom>
        </p:spPr>
      </p:pic>
      <p:pic>
        <p:nvPicPr>
          <p:cNvPr id="11" name="Рисунок 10" descr="f5b8bc85df8a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4730683" y="1907704"/>
            <a:ext cx="1107815" cy="1800200"/>
          </a:xfrm>
          <a:prstGeom prst="rect">
            <a:avLst/>
          </a:prstGeom>
        </p:spPr>
      </p:pic>
      <p:pic>
        <p:nvPicPr>
          <p:cNvPr id="12" name="Рисунок 11" descr="1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24944" y="2267744"/>
            <a:ext cx="1230814" cy="165618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20688" y="3923928"/>
            <a:ext cx="5904656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процессе труда дети знакомятся с простейшими техническими приспособлениями, осваивают навыки работы некоторыми инструментами, учатся бережно относиться к материалам, предметам труда, орудиям.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   Дети на опыте усваивают элементарные представления о свойствах различных материалов: материал подвергается различным превращениям, из него можно делать разнообразные вещи. Так обучаясь изготовлению полезных предметов из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плотной бумаги, дети узнают, что ее можно складывать, резать, склеивать.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   Радость труда – могучая воспитательная сила. В годы детства ребенок должен глубоко пережить это благородное чувство.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   В труде распространяется богатство человеческих отношений. Воспитать любовь к труду невозможно, если ребенок не почувствует красоты этих отношений.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«Свободный труд нужен человеку сам по себе для развития и поддержания человеческого достоинства»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опия 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6857999" cy="9144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4704" y="539552"/>
            <a:ext cx="5593711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Как ребенка приобщить к труду?</a:t>
            </a:r>
          </a:p>
          <a:p>
            <a:endParaRPr lang="ru-RU" dirty="0"/>
          </a:p>
        </p:txBody>
      </p:sp>
      <p:pic>
        <p:nvPicPr>
          <p:cNvPr id="4" name="Рисунок 3" descr="8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0688" y="1115616"/>
            <a:ext cx="1883668" cy="2438405"/>
          </a:xfrm>
          <a:prstGeom prst="rect">
            <a:avLst/>
          </a:prstGeom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780928" y="1115616"/>
            <a:ext cx="3573016" cy="273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семье дети постоянно видят, что родители делают: готовят еду, убирают квартиру, стирают белье, шьют. Наблюдение за тем как выполняют взрослые эти повседневные дела, постепенно помогает ребенку понять их значимость и отношение родителей к труду: мама пришла с работы усталая, но должна готовить ужин для всех, папа идет в магазин за продуктами. </a:t>
            </a:r>
            <a:r>
              <a:rPr lang="ru-RU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Следует помнить что детские наблюдения могут носить созерцательный характер.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6672" y="3491880"/>
            <a:ext cx="612068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Чтобы пример членов семьи стал для ребенка руководством к действию, взрослые могут сопровождать свою работу пояснениями. Это обычно привлекает к себе внимание детей, они задают вопросы, пытаются помочь родителям. Так постепенно ребенка привлекают к совместному со взрослыми труду.</a:t>
            </a:r>
            <a:endParaRPr lang="ru-RU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476672" y="4496574"/>
            <a:ext cx="6048672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Поручения, даваемые детям должны быть интересными и привлекательными по форме выполнения. Если же они строятся лишь на распоряжениях: &lt;&lt; Подай! &gt;&gt;, &lt;&lt; Подержи! &gt;&gt;, &lt;&lt; Поднеси! &gt;&gt;, то это отбивает у ребенка охоту трудиться. Потому взрослый, скажем, столярничая, не только просит принести какой либо инструмент, но и учит ребенка, как им пользоваться.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        Поручая детям то или иное дело, взрослые должны учитывать его возрастные возможности. Если задания посильны, дошкольник выполняет его с интересом.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Для того дети могли овладеть правильными приемами выполнения того или иного вида работы, чтобы они охотно трудились, необходимо иметь дома соответствующий инвентарь.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Труд детей семье; организуемый взрослыми, сближает ребенка, способствует влиянию взрослого, но его интересы и потребности. Особенно ценно, если родители сумеют содействовать в процессе работы развитию у детей стремления к полезной для семьи деятельности: сделать что-то для младшего брата, подарок маме, товарищу и т.д. 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опия 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7999" cy="9144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24744" y="467544"/>
            <a:ext cx="42933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Как привить ребенку трудолюбие? 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24744" y="971600"/>
            <a:ext cx="4510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 основных рекомендаций для родителей.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2936" y="1331640"/>
            <a:ext cx="3672408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i="1" u="sng" dirty="0" smtClean="0">
                <a:latin typeface="Times New Roman" pitchFamily="18" charset="0"/>
                <a:cs typeface="Times New Roman" pitchFamily="18" charset="0"/>
              </a:rPr>
              <a:t>1. Избегайте ненужных поблажек.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Родители часто сами отговаривают ребенка от выполнения какой-либо работы, объясняя это тем, что «придет взрослая жизнь, и ты еще наработаешься (намоешься посуды,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неубираешься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и т.д.)». Но вот приходит та самая «взрослая жизнь», а отпрыск почему-то по-прежнему не проявляет интереса к работе, к домашним делам, не хочет брать на себя ответственность. Потому что эти качества не «включаются» по мановению волшебной палочки. </a:t>
            </a:r>
          </a:p>
          <a:p>
            <a:endParaRPr lang="ru-RU" dirty="0"/>
          </a:p>
        </p:txBody>
      </p:sp>
      <p:pic>
        <p:nvPicPr>
          <p:cNvPr id="6" name="Рисунок 5" descr="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548680" y="1403648"/>
            <a:ext cx="1800200" cy="254641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6672" y="3851920"/>
            <a:ext cx="604867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Если вы хотите видеть их в своем ребенке, то уже с трех лет должны методично и планомерно воспитывать их. Конечно, не стоит превращать своё дитя в раба, загружая его всеми возможными невозможными делами. Но выделить ему определенный круг обязанностей и назначить сферу ответственности просто необходимо. Например, он может отвечать за порядок в своей комнате или за ежедневный выгул домашнего питомца, за чистоту посуды из которой он только что поел, или за поливку домашних цветов.</a:t>
            </a:r>
            <a:endParaRPr lang="ru-RU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476672" y="5580112"/>
            <a:ext cx="590465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i="1" u="sng" dirty="0" smtClean="0">
                <a:latin typeface="Times New Roman" pitchFamily="18" charset="0"/>
                <a:cs typeface="Times New Roman" pitchFamily="18" charset="0"/>
              </a:rPr>
              <a:t>2. Показывайте пример</a:t>
            </a:r>
            <a:r>
              <a:rPr lang="ru-RU" sz="1400" u="sng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Если вы просите своё чадо пропылесосить, а в это время лежите на диване или болтаете на кухне с подружками, при этом нечто подобное происходит постоянно, то ребенок, вероятнее всего, начнет капризничать и отказываться от выполнения работы. Наши дети – наше зеркальное отражение. Самый лучший вариант – делать уборку вместе с ребенком, занявшись более сложными делами, которые малышу просто не под силу.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6672" y="7092280"/>
            <a:ext cx="597666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i="1" u="sng" dirty="0" smtClean="0">
                <a:latin typeface="Times New Roman" pitchFamily="18" charset="0"/>
                <a:cs typeface="Times New Roman" pitchFamily="18" charset="0"/>
              </a:rPr>
              <a:t>3. Постоянная критика.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Ясное дело, что у маленького ребенка не получится сделать какую-либо работу так же хорошо и правильно, как это получится сделать у вас. Но этого и не требуется! Будьте терпимы, при необходимости корректируйте его действия, но очень мягко. Применяя к ребенку постоянную и жесткую критику, вы можете лишить его веры в себя и отбить всякое желание что-либо делать.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опия 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6858000" cy="9144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6673" y="467544"/>
            <a:ext cx="6048672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i="1" u="sng" dirty="0" smtClean="0">
                <a:latin typeface="Times New Roman" pitchFamily="18" charset="0"/>
                <a:cs typeface="Times New Roman" pitchFamily="18" charset="0"/>
              </a:rPr>
              <a:t>4. Избегать слова «обязан (-а)».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Нельзя мотивировать ребенка на выполнение работы фразой «Ты обязан». У него возникнет совершенно логический вопрос «Почему?», и вряд ли вы на него ответите корректно. Предупреждайте такие вопросы и объясняйте заранее, почему необходимо выполнить то или иное задание. Важно дать понять, что в семье никто никому ничем не обязан. Но именно потому, что каждый член семьи добросовестно занимается своим делом (к примеру, папа – зарабатывает деньги, а мама – готовит для всех ужин), всем комфортно друг с другом живется. </a:t>
            </a:r>
          </a:p>
          <a:p>
            <a:r>
              <a:rPr lang="ru-RU" sz="1400" b="1" i="1" u="sng" dirty="0" smtClean="0">
                <a:latin typeface="Times New Roman" pitchFamily="18" charset="0"/>
                <a:cs typeface="Times New Roman" pitchFamily="18" charset="0"/>
              </a:rPr>
              <a:t>5. Избегать регулярных, а также денежных поощрений.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Хвалить ребенка и отмечать его трудолюбие необходимо, но в умеренных дозах. Если похвала будет слишком частой, то она обесценится в его глазах и перестанет мотивировать к действию. Грубейшая ошибка – постоянные материальные, тем более – денежные поощрения. Это приведет к тому, что ребенок каждую работу будет воспринимать, как одолжение, и со временем превратит ваши отношения в своеобразный бизнес. Вы же не хотите, чтобы в старости ваше чадо отказывалось кружку воды бесплатно поднести?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6672" y="6948264"/>
            <a:ext cx="638132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Хороший приём – предложить ребенку самому установить для себя сроки выполнения задания, а также наказание в случае невыполнения. Такой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способ общения подчеркнет отношение к нему, как к самостоятельному и взрослому человеку. За нарушения сроков не стесняйтесь предъявлять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жесткие санкции: изолируйте от компьютера, лишайте на время каких-либо привилегий. Это будет честно, ведь у вас всё заранее было оговорено.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412776" y="4139952"/>
            <a:ext cx="3627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Совет для неуправляемых детей</a:t>
            </a:r>
            <a:r>
              <a:rPr lang="ru-RU" dirty="0" smtClean="0"/>
              <a:t>.</a:t>
            </a:r>
          </a:p>
        </p:txBody>
      </p:sp>
      <p:pic>
        <p:nvPicPr>
          <p:cNvPr id="7" name="Рисунок 6" descr="1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0648" y="4067944"/>
            <a:ext cx="2392603" cy="338437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276872" y="4427984"/>
            <a:ext cx="4347864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Так случилось, что вы вовремя не привили ребенку интереса к труду, и на каждую просьбу он реагирует весьма раздраженно или вовсе игнорирует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сказанное в свой адрес. Что делать?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Если ваше чадо отвечает вам «я сейчас», «я сделаю», но не держит своего слова, значит, уважение к вам по каким-то причинам утеряно. Остается только договариваться с ребенком на равных и искать действенные способы мотивации (нематериальные). Повышайте лимит доверия, совершенно четко выполняя свою часть уговора - дети чувствуют уважение к родителям, у которых слова совпадают с действиями.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1203</Words>
  <Application>Microsoft Office PowerPoint</Application>
  <PresentationFormat>Экран (4:3)</PresentationFormat>
  <Paragraphs>64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IRINA</dc:creator>
  <cp:lastModifiedBy>Admin</cp:lastModifiedBy>
  <cp:revision>15</cp:revision>
  <dcterms:created xsi:type="dcterms:W3CDTF">2015-02-11T06:32:40Z</dcterms:created>
  <dcterms:modified xsi:type="dcterms:W3CDTF">2019-03-21T08:16:37Z</dcterms:modified>
</cp:coreProperties>
</file>