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8" r:id="rId4"/>
    <p:sldId id="257" r:id="rId5"/>
    <p:sldId id="260" r:id="rId6"/>
    <p:sldId id="264" r:id="rId7"/>
    <p:sldId id="259" r:id="rId8"/>
    <p:sldId id="262" r:id="rId9"/>
    <p:sldId id="268" r:id="rId10"/>
    <p:sldId id="266" r:id="rId11"/>
    <p:sldId id="269" r:id="rId12"/>
    <p:sldId id="267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4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114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97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5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25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46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453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163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92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8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1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198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72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127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836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326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17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0850E1-F634-4CBC-A771-AC8206713AB0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35EEB7-B096-49CD-AA7A-9992548EC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495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.wav"/><Relationship Id="rId7" Type="http://schemas.openxmlformats.org/officeDocument/2006/relationships/image" Target="../media/image2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audio" Target="../media/audio8.wav"/><Relationship Id="rId10" Type="http://schemas.openxmlformats.org/officeDocument/2006/relationships/image" Target="../media/image25.jpeg"/><Relationship Id="rId4" Type="http://schemas.openxmlformats.org/officeDocument/2006/relationships/audio" Target="../media/audio7.wav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7.wav"/><Relationship Id="rId7" Type="http://schemas.openxmlformats.org/officeDocument/2006/relationships/image" Target="../media/image2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2" Type="http://schemas.openxmlformats.org/officeDocument/2006/relationships/audio" Target="../media/audio3.wav"/><Relationship Id="rId16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gif"/><Relationship Id="rId9" Type="http://schemas.openxmlformats.org/officeDocument/2006/relationships/image" Target="../media/image53.jpeg"/><Relationship Id="rId1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jpeg"/><Relationship Id="rId3" Type="http://schemas.openxmlformats.org/officeDocument/2006/relationships/audio" Target="../media/audio3.wav"/><Relationship Id="rId7" Type="http://schemas.openxmlformats.org/officeDocument/2006/relationships/image" Target="../media/image71.jpeg"/><Relationship Id="rId12" Type="http://schemas.openxmlformats.org/officeDocument/2006/relationships/image" Target="../media/image7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png"/><Relationship Id="rId9" Type="http://schemas.openxmlformats.org/officeDocument/2006/relationships/image" Target="../media/image73.jpeg"/><Relationship Id="rId1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62" y="-26126"/>
            <a:ext cx="10058400" cy="6697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378823"/>
            <a:ext cx="8886940" cy="300335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ИГРЫ  ИЗ  ОПЫТА  РАБОТЫ</a:t>
            </a: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воспитателя МБДОУ д/с № 10 Лямасовой Н.В.</a:t>
            </a:r>
            <a:endParaRPr lang="ru-RU" sz="3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0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олнечная система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Овальная выноска 1"/>
          <p:cNvSpPr/>
          <p:nvPr/>
        </p:nvSpPr>
        <p:spPr>
          <a:xfrm>
            <a:off x="7249885" y="4258491"/>
            <a:ext cx="4709927" cy="1978256"/>
          </a:xfrm>
          <a:prstGeom prst="wedgeEllipseCallout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Бегают вокруг огонечка шесть сыночков и две дочки.</a:t>
            </a:r>
          </a:p>
          <a:p>
            <a:pPr algn="ctr"/>
            <a:r>
              <a:rPr lang="ru-RU" sz="2000" b="1" dirty="0" smtClean="0"/>
              <a:t>Промелькнут года и дни, </a:t>
            </a:r>
          </a:p>
          <a:p>
            <a:pPr algn="ctr"/>
            <a:r>
              <a:rPr lang="ru-RU" sz="2000" b="1" dirty="0" smtClean="0"/>
              <a:t>Но не встретятся они.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6836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 flipH="1">
            <a:off x="783768" y="4010297"/>
            <a:ext cx="352700" cy="3265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783770" y="5068389"/>
            <a:ext cx="352698" cy="365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83766" y="6093819"/>
            <a:ext cx="352702" cy="3461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15736" y="3873134"/>
            <a:ext cx="6035041" cy="715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Перелетная птица, возвращается одной из первых.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15736" y="4993276"/>
            <a:ext cx="6035041" cy="6531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 нее говорят: «на крыльях весну принесла».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15737" y="5956663"/>
            <a:ext cx="6479178" cy="6335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Всех перелетных птиц черней, чистит пашню от червей.</a:t>
            </a: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71" y="382087"/>
            <a:ext cx="5007429" cy="3579223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1645919" y="457198"/>
            <a:ext cx="4323806" cy="1045031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</a:rPr>
              <a:t>Кто это?</a:t>
            </a:r>
            <a:endParaRPr lang="ru-RU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03566" y="2129247"/>
            <a:ext cx="2795451" cy="8882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</a:rPr>
              <a:t>ГРАЧ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6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5057" b="83399"/>
          <a:stretch/>
        </p:blipFill>
        <p:spPr>
          <a:xfrm>
            <a:off x="2113102" y="2316685"/>
            <a:ext cx="1649001" cy="10155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736" b="56190" l="54351" r="90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31" t="14054" r="4970" b="39128"/>
          <a:stretch/>
        </p:blipFill>
        <p:spPr>
          <a:xfrm>
            <a:off x="821418" y="3735977"/>
            <a:ext cx="2325189" cy="31220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" t="70937" r="42870" b="3640"/>
          <a:stretch/>
        </p:blipFill>
        <p:spPr>
          <a:xfrm>
            <a:off x="886732" y="601805"/>
            <a:ext cx="2194560" cy="1311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496" y="1045030"/>
            <a:ext cx="4150663" cy="522514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010297" y="361815"/>
            <a:ext cx="3722914" cy="479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УЗНАЙ ОБЪЕКТ ПО ЧАСТЯМ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7262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49" y="3500846"/>
            <a:ext cx="1542097" cy="1632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462" y="1600745"/>
            <a:ext cx="1955755" cy="19001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0446">
            <a:off x="4120989" y="2000590"/>
            <a:ext cx="1816417" cy="12220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791" y="3801291"/>
            <a:ext cx="1240972" cy="1097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62" y="635046"/>
            <a:ext cx="2004604" cy="23432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364" y="3801291"/>
            <a:ext cx="2299788" cy="23426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200" y="635046"/>
            <a:ext cx="1593234" cy="21734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6" y="3749039"/>
            <a:ext cx="1963783" cy="2447108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127863" y="274322"/>
            <a:ext cx="3500846" cy="613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ОТГАДАЙ ПРОФЕССИЮ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42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58" y="3833309"/>
            <a:ext cx="2784607" cy="2088455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58" y="981634"/>
            <a:ext cx="2812677" cy="221876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75" y="3833309"/>
            <a:ext cx="2812677" cy="198376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65" y="2124635"/>
            <a:ext cx="1419241" cy="20029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75" y="981634"/>
            <a:ext cx="2722245" cy="221876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4048152" y="222069"/>
            <a:ext cx="3580557" cy="574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ЧЕТВЕРТЫЙ ЛИШНИЙ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3568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73" y="914399"/>
            <a:ext cx="2442753" cy="33963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040" y="1084217"/>
            <a:ext cx="3120753" cy="32265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290" y="1312817"/>
            <a:ext cx="2410751" cy="27693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AF2"/>
              </a:clrFrom>
              <a:clrTo>
                <a:srgbClr val="FAFA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07" y="1312817"/>
            <a:ext cx="2266753" cy="27040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50" y="4526281"/>
            <a:ext cx="1176698" cy="1704703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368890" y="209004"/>
            <a:ext cx="3317965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ЧЕТВЕРТЫЙ ЛИШНИЙ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9931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70" y="1567542"/>
            <a:ext cx="1211892" cy="1397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700" y="1482630"/>
            <a:ext cx="1356226" cy="14826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21" y="1482630"/>
            <a:ext cx="1510393" cy="13751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92" y="1466301"/>
            <a:ext cx="1231446" cy="14158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354" y="1482630"/>
            <a:ext cx="1405754" cy="1370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544" y="1495693"/>
            <a:ext cx="1392827" cy="13570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88521" y="389273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К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7613" y="389273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56279" y="389273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С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60338" y="389273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М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95031" y="387966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О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364758" y="387966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</a:rPr>
              <a:t>С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22925" y="248194"/>
            <a:ext cx="2737413" cy="56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ОТГАДАЙ СЛОВО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0626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Белый заяц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1" y="4365105"/>
            <a:ext cx="997411" cy="973189"/>
          </a:xfrm>
          <a:prstGeom prst="rect">
            <a:avLst/>
          </a:prstGeom>
        </p:spPr>
      </p:pic>
      <p:pic>
        <p:nvPicPr>
          <p:cNvPr id="2" name="Рисунок 1" descr="пРЕЗЕНТАЦИЯ ФОН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3327" y="26126"/>
            <a:ext cx="11207930" cy="6858000"/>
          </a:xfrm>
          <a:prstGeom prst="rect">
            <a:avLst/>
          </a:prstGeom>
        </p:spPr>
      </p:pic>
      <p:pic>
        <p:nvPicPr>
          <p:cNvPr id="3" name="Рисунок 2" descr="Бабочк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31704" y="5445224"/>
            <a:ext cx="2339752" cy="1735088"/>
          </a:xfrm>
          <a:prstGeom prst="rect">
            <a:avLst/>
          </a:prstGeom>
        </p:spPr>
      </p:pic>
      <p:pic>
        <p:nvPicPr>
          <p:cNvPr id="4" name="Рисунок 3" descr="Птицы улетают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63552" y="188640"/>
            <a:ext cx="1872208" cy="1008112"/>
          </a:xfrm>
          <a:prstGeom prst="rect">
            <a:avLst/>
          </a:prstGeom>
        </p:spPr>
      </p:pic>
      <p:pic>
        <p:nvPicPr>
          <p:cNvPr id="5" name="Рисунок 4" descr="Снеговик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80376" y="4437112"/>
            <a:ext cx="996056" cy="1486872"/>
          </a:xfrm>
          <a:prstGeom prst="rect">
            <a:avLst/>
          </a:prstGeom>
        </p:spPr>
      </p:pic>
      <p:pic>
        <p:nvPicPr>
          <p:cNvPr id="6" name="Рисунок 5" descr="Цветущее дерево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5000636"/>
            <a:ext cx="1857388" cy="1857364"/>
          </a:xfrm>
          <a:prstGeom prst="rect">
            <a:avLst/>
          </a:prstGeom>
        </p:spPr>
      </p:pic>
      <p:pic>
        <p:nvPicPr>
          <p:cNvPr id="7" name="Рисунок 6" descr="Птичье гнездо.p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9475" y="3595328"/>
            <a:ext cx="787155" cy="864096"/>
          </a:xfrm>
          <a:prstGeom prst="rect">
            <a:avLst/>
          </a:prstGeom>
        </p:spPr>
      </p:pic>
      <p:pic>
        <p:nvPicPr>
          <p:cNvPr id="8" name="Рисунок 7" descr="Ребенок Зим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72264" y="4941168"/>
            <a:ext cx="1268760" cy="980728"/>
          </a:xfrm>
          <a:prstGeom prst="rect">
            <a:avLst/>
          </a:prstGeom>
        </p:spPr>
      </p:pic>
      <p:pic>
        <p:nvPicPr>
          <p:cNvPr id="9" name="Рисунок 8" descr="Волнушки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0115" y="5431532"/>
            <a:ext cx="827584" cy="639998"/>
          </a:xfrm>
          <a:prstGeom prst="rect">
            <a:avLst/>
          </a:prstGeom>
        </p:spPr>
      </p:pic>
      <p:pic>
        <p:nvPicPr>
          <p:cNvPr id="10" name="Рисунок 9" descr="Радуга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943872" y="0"/>
            <a:ext cx="3384376" cy="1700808"/>
          </a:xfrm>
          <a:prstGeom prst="rect">
            <a:avLst/>
          </a:prstGeom>
        </p:spPr>
      </p:pic>
      <p:pic>
        <p:nvPicPr>
          <p:cNvPr id="11" name="Рисунок 10" descr="Цветущее дерево 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511825" y="2780928"/>
            <a:ext cx="1977489" cy="3068960"/>
          </a:xfrm>
          <a:prstGeom prst="rect">
            <a:avLst/>
          </a:prstGeom>
        </p:spPr>
      </p:pic>
      <p:pic>
        <p:nvPicPr>
          <p:cNvPr id="12" name="Рисунок 11" descr="Грибочки.pn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73246" y="4676492"/>
            <a:ext cx="611560" cy="504056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9336360" y="26126"/>
            <a:ext cx="2777263" cy="738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ЧТО ПЕРЕПУТАЛ ХУДОЖНИК?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8783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326" y="14544"/>
            <a:ext cx="11220994" cy="6791203"/>
          </a:xfrm>
          <a:prstGeom prst="rect">
            <a:avLst/>
          </a:prstGeom>
        </p:spPr>
      </p:pic>
      <p:pic>
        <p:nvPicPr>
          <p:cNvPr id="3" name="Рисунок 2" descr="Коровк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5560" y="4077073"/>
            <a:ext cx="1584176" cy="1261581"/>
          </a:xfrm>
          <a:prstGeom prst="rect">
            <a:avLst/>
          </a:prstGeom>
        </p:spPr>
      </p:pic>
      <p:pic>
        <p:nvPicPr>
          <p:cNvPr id="4" name="Рисунок 3" descr="Конь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10265" y="5220534"/>
            <a:ext cx="1656184" cy="1664990"/>
          </a:xfrm>
          <a:prstGeom prst="rect">
            <a:avLst/>
          </a:prstGeom>
        </p:spPr>
      </p:pic>
      <p:pic>
        <p:nvPicPr>
          <p:cNvPr id="5" name="Рисунок 4" descr="Коза 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84232" y="4581128"/>
            <a:ext cx="1224136" cy="1224136"/>
          </a:xfrm>
          <a:prstGeom prst="rect">
            <a:avLst/>
          </a:prstGeom>
        </p:spPr>
      </p:pic>
      <p:pic>
        <p:nvPicPr>
          <p:cNvPr id="6" name="Рисунок 5" descr="Теленок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9657" y="4725144"/>
            <a:ext cx="1356569" cy="1102246"/>
          </a:xfrm>
          <a:prstGeom prst="rect">
            <a:avLst/>
          </a:prstGeom>
        </p:spPr>
      </p:pic>
      <p:pic>
        <p:nvPicPr>
          <p:cNvPr id="7" name="Рисунок 6" descr="Щено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79776" y="3501008"/>
            <a:ext cx="1173510" cy="1173510"/>
          </a:xfrm>
          <a:prstGeom prst="rect">
            <a:avLst/>
          </a:prstGeom>
        </p:spPr>
      </p:pic>
      <p:pic>
        <p:nvPicPr>
          <p:cNvPr id="8" name="Рисунок 7" descr="Зебр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35960" y="3212976"/>
            <a:ext cx="1590824" cy="1734840"/>
          </a:xfrm>
          <a:prstGeom prst="rect">
            <a:avLst/>
          </a:prstGeom>
        </p:spPr>
      </p:pic>
      <p:pic>
        <p:nvPicPr>
          <p:cNvPr id="9" name="Рисунок 8" descr="Медведь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51784" y="5445224"/>
            <a:ext cx="1440160" cy="1147574"/>
          </a:xfrm>
          <a:prstGeom prst="rect">
            <a:avLst/>
          </a:prstGeom>
        </p:spPr>
      </p:pic>
      <p:pic>
        <p:nvPicPr>
          <p:cNvPr id="10" name="Рисунок 9" descr="Кот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43673" y="1124745"/>
            <a:ext cx="792088" cy="864097"/>
          </a:xfrm>
          <a:prstGeom prst="rect">
            <a:avLst/>
          </a:prstGeom>
        </p:spPr>
      </p:pic>
      <p:pic>
        <p:nvPicPr>
          <p:cNvPr id="11" name="Рисунок 10" descr="Лиса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56240" y="3212977"/>
            <a:ext cx="1763688" cy="1216323"/>
          </a:xfrm>
          <a:prstGeom prst="rect">
            <a:avLst/>
          </a:prstGeom>
        </p:spPr>
      </p:pic>
      <p:pic>
        <p:nvPicPr>
          <p:cNvPr id="12" name="Рисунок 11" descr="Еж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4469" y="5827390"/>
            <a:ext cx="1268760" cy="1124744"/>
          </a:xfrm>
          <a:prstGeom prst="rect">
            <a:avLst/>
          </a:prstGeom>
        </p:spPr>
      </p:pic>
      <p:pic>
        <p:nvPicPr>
          <p:cNvPr id="13" name="Рисунок 12" descr="Овечка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866265" y="4225243"/>
            <a:ext cx="1589162" cy="1445146"/>
          </a:xfrm>
          <a:prstGeom prst="rect">
            <a:avLst/>
          </a:prstGeom>
        </p:spPr>
      </p:pic>
      <p:pic>
        <p:nvPicPr>
          <p:cNvPr id="14" name="Рисунок 13" descr="Белка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025923" y="4624279"/>
            <a:ext cx="1428750" cy="1428750"/>
          </a:xfrm>
          <a:prstGeom prst="rect">
            <a:avLst/>
          </a:prstGeom>
        </p:spPr>
      </p:pic>
      <p:pic>
        <p:nvPicPr>
          <p:cNvPr id="15" name="Рисунок 14" descr="Поросенок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6120" y="4293096"/>
            <a:ext cx="936104" cy="1008112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9408368" y="14545"/>
            <a:ext cx="2661712" cy="587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СКОТНЫЙ ДВОР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2306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63040" y="809897"/>
            <a:ext cx="9457509" cy="5238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зоопарке крокодил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</a:t>
            </a:r>
            <a:r>
              <a:rPr lang="ru-RU" sz="2800" b="1" dirty="0" smtClean="0">
                <a:solidFill>
                  <a:schemeClr val="bg1"/>
                </a:solidFill>
              </a:rPr>
              <a:t> гости каждый день  ходил: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понедельник – к мишке,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 во вторник – к мышке,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среду – к льву,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четверг – к бобру,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пятницу – к двум кенгуру.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 буйволу зашел в субботу,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 воскресенье – к бегемоту.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 зашел к нему сосед,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Крокодила дома нет.</a:t>
            </a: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3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44133" y="602003"/>
            <a:ext cx="3123863" cy="721314"/>
          </a:xfrm>
          <a:prstGeom prst="roundRect">
            <a:avLst/>
          </a:prstGeom>
          <a:solidFill>
            <a:srgbClr val="00B0F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1 ПОНЕДЕЛЬНИК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44134" y="2010206"/>
            <a:ext cx="3123863" cy="721314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2       ВТОРНИК</a:t>
            </a: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4136" y="3453268"/>
            <a:ext cx="3123862" cy="67927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3         СРЕДА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83494" y="606768"/>
            <a:ext cx="2910021" cy="695188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4      ЧЕТВЕРГ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83494" y="1965803"/>
            <a:ext cx="2910021" cy="721314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5     ПЯТНИЦА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123714" y="3082834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6220" y="3421072"/>
            <a:ext cx="2867295" cy="679705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6      СУББОТА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39847" y="4419174"/>
            <a:ext cx="3043647" cy="631752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7  ВОСКРЕСЕНЬЕ</a:t>
            </a:r>
            <a:endParaRPr lang="ru-RU" sz="24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" y="5371076"/>
            <a:ext cx="1449977" cy="117790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672" y="4347073"/>
            <a:ext cx="1017951" cy="11630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98" y="4992776"/>
            <a:ext cx="859284" cy="11415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949" y="5448026"/>
            <a:ext cx="1502228" cy="10070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059" y="4992776"/>
            <a:ext cx="989849" cy="12507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914" y="5276168"/>
            <a:ext cx="1722800" cy="12515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213" y="5371076"/>
            <a:ext cx="1084313" cy="909185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088674" y="130630"/>
            <a:ext cx="3007385" cy="574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  кого гостил крокодил?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8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-0.27097 -0.02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55" y="-101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50508 -0.500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73" y="-25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2336 -0.2858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80" y="-14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06 -0.06435 L -0.08841 -0.6944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" y="-315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0.55925 -0.4854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6" y="-24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66237 -0.6099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12" y="-3050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77734 -0.30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67" y="-1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516" y="1579517"/>
            <a:ext cx="2994507" cy="2861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23" y="4545874"/>
            <a:ext cx="1685109" cy="13846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087" y="775606"/>
            <a:ext cx="1491343" cy="8871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0" y="2168433"/>
            <a:ext cx="1806666" cy="1280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949" y="4491288"/>
            <a:ext cx="1925742" cy="1606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23" y="626472"/>
            <a:ext cx="1955029" cy="10189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977" y="2034322"/>
            <a:ext cx="1828800" cy="1952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850" y="3310618"/>
            <a:ext cx="1589888" cy="11307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82" y="4590779"/>
            <a:ext cx="1171567" cy="13424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2547256"/>
            <a:ext cx="1175657" cy="90133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31" y="4808218"/>
            <a:ext cx="1722119" cy="1201783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4318516" y="220437"/>
            <a:ext cx="3205690" cy="679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КТО В ЛЕСУ ЖИВЕТ?</a:t>
            </a:r>
            <a:endParaRPr lang="ru-RU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46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565</TotalTime>
  <Words>166</Words>
  <Application>Microsoft Office PowerPoint</Application>
  <PresentationFormat>Широкоэкранный</PresentationFormat>
  <Paragraphs>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Comic Sans MS</vt:lpstr>
      <vt:lpstr>Garamond</vt:lpstr>
      <vt:lpstr>Натуральные материалы</vt:lpstr>
      <vt:lpstr>ИГРЫ  ИЗ  ОПЫТА  РАБОТЫ воспитателя МБДОУ д/с № 10 Лямасовой Н.В.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62</cp:revision>
  <dcterms:created xsi:type="dcterms:W3CDTF">2018-04-21T12:31:09Z</dcterms:created>
  <dcterms:modified xsi:type="dcterms:W3CDTF">2018-10-10T18:54:54Z</dcterms:modified>
</cp:coreProperties>
</file>