
<file path=[Content_Types].xml><?xml version="1.0" encoding="utf-8"?>
<Types xmlns="http://schemas.openxmlformats.org/package/2006/content-types">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9"/>
  </p:notesMasterIdLst>
  <p:sldIdLst>
    <p:sldId id="256" r:id="rId2"/>
    <p:sldId id="257" r:id="rId3"/>
    <p:sldId id="258" r:id="rId4"/>
    <p:sldId id="259" r:id="rId5"/>
    <p:sldId id="260" r:id="rId6"/>
    <p:sldId id="261" r:id="rId7"/>
    <p:sldId id="262" r:id="rId8"/>
  </p:sldIdLst>
  <p:sldSz cx="9144000" cy="6858000" type="screen4x3"/>
  <p:notesSz cx="6858000" cy="9144000"/>
  <p:defaultText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90651C3A-4460-11DB-9652-00E08161165F}"/>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6" d="100"/>
          <a:sy n="76" d="100"/>
        </p:scale>
        <p:origin x="-894" y="-12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1"/>
        <p:cNvGrpSpPr/>
        <p:nvPr/>
      </p:nvGrpSpPr>
      <p:grpSpPr>
        <a:xfrm>
          <a:off x="0" y="0"/>
          <a:ext cx="0" cy="0"/>
          <a:chOff x="0" y="0"/>
          <a:chExt cx="0" cy="0"/>
        </a:xfrm>
      </p:grpSpPr>
      <p:sp>
        <p:nvSpPr>
          <p:cNvPr id="2" name="Shape 2"/>
          <p:cNvSpPr>
            <a:spLocks noGrp="1" noRot="1" noChangeAspect="1"/>
          </p:cNvSpPr>
          <p:nvPr>
            <p:ph type="sldImg" idx="2"/>
          </p:nvPr>
        </p:nvSpPr>
        <p:spPr>
          <a:xfrm>
            <a:off x="1143225" y="685800"/>
            <a:ext cx="457222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3" name="Shape 3"/>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a:spcBef>
                <a:spcPts val="0"/>
              </a:spcBef>
              <a:defRPr sz="1100"/>
            </a:lvl1pPr>
            <a:lvl2pPr>
              <a:spcBef>
                <a:spcPts val="0"/>
              </a:spcBef>
              <a:defRPr sz="1100"/>
            </a:lvl2pPr>
            <a:lvl3pPr>
              <a:spcBef>
                <a:spcPts val="0"/>
              </a:spcBef>
              <a:defRPr sz="1100"/>
            </a:lvl3pPr>
            <a:lvl4pPr>
              <a:spcBef>
                <a:spcPts val="0"/>
              </a:spcBef>
              <a:defRPr sz="1100"/>
            </a:lvl4pPr>
            <a:lvl5pPr>
              <a:spcBef>
                <a:spcPts val="0"/>
              </a:spcBef>
              <a:defRPr sz="1100"/>
            </a:lvl5pPr>
            <a:lvl6pPr>
              <a:spcBef>
                <a:spcPts val="0"/>
              </a:spcBef>
              <a:defRPr sz="1100"/>
            </a:lvl6pPr>
            <a:lvl7pPr>
              <a:spcBef>
                <a:spcPts val="0"/>
              </a:spcBef>
              <a:defRPr sz="1100"/>
            </a:lvl7pPr>
            <a:lvl8pPr>
              <a:spcBef>
                <a:spcPts val="0"/>
              </a:spcBef>
              <a:defRPr sz="1100"/>
            </a:lvl8pPr>
            <a:lvl9pPr>
              <a:spcBef>
                <a:spcPts val="0"/>
              </a:spcBef>
              <a:defRPr sz="1100"/>
            </a:lvl9pPr>
          </a:lstStyle>
          <a:p>
            <a:endParaRPr/>
          </a:p>
        </p:txBody>
      </p:sp>
    </p:spTree>
    <p:extLst>
      <p:ext uri="{BB962C8B-B14F-4D97-AF65-F5344CB8AC3E}">
        <p14:creationId xmlns:p14="http://schemas.microsoft.com/office/powerpoint/2010/main" val="3759040737"/>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Shape 83"/>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a:spcBef>
                <a:spcPts val="0"/>
              </a:spcBef>
              <a:buNone/>
            </a:pPr>
            <a:endParaRPr/>
          </a:p>
        </p:txBody>
      </p:sp>
      <p:sp>
        <p:nvSpPr>
          <p:cNvPr id="84" name="Shape 8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Shape 89"/>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a:spcBef>
                <a:spcPts val="0"/>
              </a:spcBef>
              <a:buNone/>
            </a:pPr>
            <a:endParaRPr/>
          </a:p>
        </p:txBody>
      </p:sp>
      <p:sp>
        <p:nvSpPr>
          <p:cNvPr id="90" name="Shape 90"/>
          <p:cNvSpPr>
            <a:spLocks noGrp="1" noRot="1" noChangeAspect="1"/>
          </p:cNvSpPr>
          <p:nvPr>
            <p:ph type="sldImg" idx="2"/>
          </p:nvPr>
        </p:nvSpPr>
        <p:spPr>
          <a:xfrm>
            <a:off x="1143225" y="685800"/>
            <a:ext cx="457222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Shape 94"/>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a:spcBef>
                <a:spcPts val="0"/>
              </a:spcBef>
              <a:buNone/>
            </a:pPr>
            <a:endParaRPr/>
          </a:p>
        </p:txBody>
      </p:sp>
      <p:sp>
        <p:nvSpPr>
          <p:cNvPr id="95" name="Shape 95"/>
          <p:cNvSpPr>
            <a:spLocks noGrp="1" noRot="1" noChangeAspect="1"/>
          </p:cNvSpPr>
          <p:nvPr>
            <p:ph type="sldImg" idx="2"/>
          </p:nvPr>
        </p:nvSpPr>
        <p:spPr>
          <a:xfrm>
            <a:off x="1143225" y="685800"/>
            <a:ext cx="457222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Shape 99"/>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a:spcBef>
                <a:spcPts val="0"/>
              </a:spcBef>
              <a:buNone/>
            </a:pPr>
            <a:endParaRPr/>
          </a:p>
        </p:txBody>
      </p:sp>
      <p:sp>
        <p:nvSpPr>
          <p:cNvPr id="100" name="Shape 100"/>
          <p:cNvSpPr>
            <a:spLocks noGrp="1" noRot="1" noChangeAspect="1"/>
          </p:cNvSpPr>
          <p:nvPr>
            <p:ph type="sldImg" idx="2"/>
          </p:nvPr>
        </p:nvSpPr>
        <p:spPr>
          <a:xfrm>
            <a:off x="1143225" y="685800"/>
            <a:ext cx="457222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Shape 105"/>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a:spcBef>
                <a:spcPts val="0"/>
              </a:spcBef>
              <a:buNone/>
            </a:pPr>
            <a:endParaRPr/>
          </a:p>
        </p:txBody>
      </p:sp>
      <p:sp>
        <p:nvSpPr>
          <p:cNvPr id="106" name="Shape 106"/>
          <p:cNvSpPr>
            <a:spLocks noGrp="1" noRot="1" noChangeAspect="1"/>
          </p:cNvSpPr>
          <p:nvPr>
            <p:ph type="sldImg" idx="2"/>
          </p:nvPr>
        </p:nvSpPr>
        <p:spPr>
          <a:xfrm>
            <a:off x="1143225" y="685800"/>
            <a:ext cx="457222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Shape 110"/>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a:spcBef>
                <a:spcPts val="0"/>
              </a:spcBef>
              <a:buNone/>
            </a:pPr>
            <a:endParaRPr/>
          </a:p>
        </p:txBody>
      </p:sp>
      <p:sp>
        <p:nvSpPr>
          <p:cNvPr id="111" name="Shape 111"/>
          <p:cNvSpPr>
            <a:spLocks noGrp="1" noRot="1" noChangeAspect="1"/>
          </p:cNvSpPr>
          <p:nvPr>
            <p:ph type="sldImg" idx="2"/>
          </p:nvPr>
        </p:nvSpPr>
        <p:spPr>
          <a:xfrm>
            <a:off x="1143225" y="685800"/>
            <a:ext cx="457222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Shape 116"/>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a:spcBef>
                <a:spcPts val="0"/>
              </a:spcBef>
              <a:buNone/>
            </a:pPr>
            <a:endParaRPr/>
          </a:p>
        </p:txBody>
      </p:sp>
      <p:sp>
        <p:nvSpPr>
          <p:cNvPr id="117" name="Shape 117"/>
          <p:cNvSpPr>
            <a:spLocks noGrp="1" noRot="1" noChangeAspect="1"/>
          </p:cNvSpPr>
          <p:nvPr>
            <p:ph type="sldImg" idx="2"/>
          </p:nvPr>
        </p:nvSpPr>
        <p:spPr>
          <a:xfrm>
            <a:off x="1143225" y="685800"/>
            <a:ext cx="457222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10"/>
        <p:cNvGrpSpPr/>
        <p:nvPr/>
      </p:nvGrpSpPr>
      <p:grpSpPr>
        <a:xfrm>
          <a:off x="0" y="0"/>
          <a:ext cx="0" cy="0"/>
          <a:chOff x="0" y="0"/>
          <a:chExt cx="0" cy="0"/>
        </a:xfrm>
      </p:grpSpPr>
      <p:sp>
        <p:nvSpPr>
          <p:cNvPr id="11" name="Shape 11"/>
          <p:cNvSpPr txBox="1">
            <a:spLocks noGrp="1"/>
          </p:cNvSpPr>
          <p:nvPr>
            <p:ph type="ctrTitle"/>
          </p:nvPr>
        </p:nvSpPr>
        <p:spPr>
          <a:xfrm>
            <a:off x="685800" y="2130425"/>
            <a:ext cx="7772400" cy="1470024"/>
          </a:xfrm>
          <a:prstGeom prst="rect">
            <a:avLst/>
          </a:prstGeom>
          <a:noFill/>
          <a:ln>
            <a:noFill/>
          </a:ln>
        </p:spPr>
        <p:txBody>
          <a:bodyPr lIns="91425" tIns="91425" rIns="91425" bIns="91425" anchor="ctr" anchorCtr="0"/>
          <a:lstStyle>
            <a:lvl1pPr marL="0" marR="0" indent="0" algn="ctr" rtl="0">
              <a:spcBef>
                <a:spcPts val="0"/>
              </a:spcBef>
              <a:buClr>
                <a:schemeClr val="dk1"/>
              </a:buClr>
              <a:buFont typeface="Calibri"/>
              <a:buNone/>
              <a:defRPr sz="4400" b="0" i="0" u="none" strike="noStrike" cap="none" baseline="0">
                <a:solidFill>
                  <a:schemeClr val="dk1"/>
                </a:solidFill>
                <a:latin typeface="Calibri"/>
                <a:ea typeface="Calibri"/>
                <a:cs typeface="Calibri"/>
                <a:sym typeface="Calibri"/>
              </a:defRPr>
            </a:lvl1pPr>
            <a:lvl2pPr marL="0" marR="0" indent="0" algn="l" rtl="0">
              <a:spcBef>
                <a:spcPts val="0"/>
              </a:spcBef>
              <a:defRPr/>
            </a:lvl2pPr>
            <a:lvl3pPr marL="0" marR="0" indent="0" algn="l" rtl="0">
              <a:spcBef>
                <a:spcPts val="0"/>
              </a:spcBef>
              <a:defRPr/>
            </a:lvl3pPr>
            <a:lvl4pPr marL="0" marR="0" indent="0" algn="l" rtl="0">
              <a:spcBef>
                <a:spcPts val="0"/>
              </a:spcBef>
              <a:defRPr/>
            </a:lvl4pPr>
            <a:lvl5pPr marL="0" marR="0" indent="0" algn="l" rtl="0">
              <a:spcBef>
                <a:spcPts val="0"/>
              </a:spcBef>
              <a:defRPr/>
            </a:lvl5pPr>
            <a:lvl6pPr marL="0" marR="0" indent="0" algn="l" rtl="0">
              <a:spcBef>
                <a:spcPts val="0"/>
              </a:spcBef>
              <a:defRPr/>
            </a:lvl6pPr>
            <a:lvl7pPr marL="0" marR="0" indent="0" algn="l" rtl="0">
              <a:spcBef>
                <a:spcPts val="0"/>
              </a:spcBef>
              <a:defRPr/>
            </a:lvl7pPr>
            <a:lvl8pPr marL="0" marR="0" indent="0" algn="l" rtl="0">
              <a:spcBef>
                <a:spcPts val="0"/>
              </a:spcBef>
              <a:defRPr/>
            </a:lvl8pPr>
            <a:lvl9pPr marL="0" marR="0" indent="0" algn="l" rtl="0">
              <a:spcBef>
                <a:spcPts val="0"/>
              </a:spcBef>
              <a:defRPr/>
            </a:lvl9pPr>
          </a:lstStyle>
          <a:p>
            <a:endParaRPr/>
          </a:p>
        </p:txBody>
      </p:sp>
      <p:sp>
        <p:nvSpPr>
          <p:cNvPr id="12" name="Shape 12"/>
          <p:cNvSpPr txBox="1">
            <a:spLocks noGrp="1"/>
          </p:cNvSpPr>
          <p:nvPr>
            <p:ph type="subTitle" idx="1"/>
          </p:nvPr>
        </p:nvSpPr>
        <p:spPr>
          <a:xfrm>
            <a:off x="1371600" y="3886200"/>
            <a:ext cx="6400799" cy="1752600"/>
          </a:xfrm>
          <a:prstGeom prst="rect">
            <a:avLst/>
          </a:prstGeom>
          <a:noFill/>
          <a:ln>
            <a:noFill/>
          </a:ln>
        </p:spPr>
        <p:txBody>
          <a:bodyPr lIns="91425" tIns="91425" rIns="91425" bIns="91425" anchor="t" anchorCtr="0"/>
          <a:lstStyle>
            <a:lvl1pPr marL="0" marR="0" indent="0" algn="ctr" rtl="0">
              <a:spcBef>
                <a:spcPts val="640"/>
              </a:spcBef>
              <a:buClr>
                <a:srgbClr val="888888"/>
              </a:buClr>
              <a:buFont typeface="Calibri"/>
              <a:buNone/>
              <a:defRPr sz="3200" b="0" i="0" u="none" strike="noStrike" cap="none" baseline="0">
                <a:solidFill>
                  <a:srgbClr val="888888"/>
                </a:solidFill>
                <a:latin typeface="Calibri"/>
                <a:ea typeface="Calibri"/>
                <a:cs typeface="Calibri"/>
                <a:sym typeface="Calibri"/>
              </a:defRPr>
            </a:lvl1pPr>
            <a:lvl2pPr marL="457200" marR="0" indent="0" algn="ctr" rtl="0">
              <a:spcBef>
                <a:spcPts val="560"/>
              </a:spcBef>
              <a:buClr>
                <a:srgbClr val="888888"/>
              </a:buClr>
              <a:buFont typeface="Calibri"/>
              <a:buNone/>
              <a:defRPr sz="2800" b="0" i="0" u="none" strike="noStrike" cap="none" baseline="0">
                <a:solidFill>
                  <a:srgbClr val="888888"/>
                </a:solidFill>
                <a:latin typeface="Calibri"/>
                <a:ea typeface="Calibri"/>
                <a:cs typeface="Calibri"/>
                <a:sym typeface="Calibri"/>
              </a:defRPr>
            </a:lvl2pPr>
            <a:lvl3pPr marL="914400" marR="0" indent="0" algn="ctr" rtl="0">
              <a:spcBef>
                <a:spcPts val="480"/>
              </a:spcBef>
              <a:buClr>
                <a:srgbClr val="888888"/>
              </a:buClr>
              <a:buFont typeface="Calibri"/>
              <a:buNone/>
              <a:defRPr sz="2400" b="0" i="0" u="none" strike="noStrike" cap="none" baseline="0">
                <a:solidFill>
                  <a:srgbClr val="888888"/>
                </a:solidFill>
                <a:latin typeface="Calibri"/>
                <a:ea typeface="Calibri"/>
                <a:cs typeface="Calibri"/>
                <a:sym typeface="Calibri"/>
              </a:defRPr>
            </a:lvl3pPr>
            <a:lvl4pPr marL="1371600" marR="0" indent="0" algn="ctr" rtl="0">
              <a:spcBef>
                <a:spcPts val="400"/>
              </a:spcBef>
              <a:buClr>
                <a:srgbClr val="888888"/>
              </a:buClr>
              <a:buFont typeface="Calibri"/>
              <a:buNone/>
              <a:defRPr sz="2000" b="0" i="0" u="none" strike="noStrike" cap="none" baseline="0">
                <a:solidFill>
                  <a:srgbClr val="888888"/>
                </a:solidFill>
                <a:latin typeface="Calibri"/>
                <a:ea typeface="Calibri"/>
                <a:cs typeface="Calibri"/>
                <a:sym typeface="Calibri"/>
              </a:defRPr>
            </a:lvl4pPr>
            <a:lvl5pPr marL="1828800" marR="0" indent="0" algn="ctr" rtl="0">
              <a:spcBef>
                <a:spcPts val="400"/>
              </a:spcBef>
              <a:buClr>
                <a:srgbClr val="888888"/>
              </a:buClr>
              <a:buFont typeface="Calibri"/>
              <a:buNone/>
              <a:defRPr sz="2000" b="0" i="0" u="none" strike="noStrike" cap="none" baseline="0">
                <a:solidFill>
                  <a:srgbClr val="888888"/>
                </a:solidFill>
                <a:latin typeface="Calibri"/>
                <a:ea typeface="Calibri"/>
                <a:cs typeface="Calibri"/>
                <a:sym typeface="Calibri"/>
              </a:defRPr>
            </a:lvl5pPr>
            <a:lvl6pPr marL="2286000" marR="0" indent="0" algn="ctr" rtl="0">
              <a:spcBef>
                <a:spcPts val="400"/>
              </a:spcBef>
              <a:buClr>
                <a:srgbClr val="888888"/>
              </a:buClr>
              <a:buFont typeface="Calibri"/>
              <a:buNone/>
              <a:defRPr sz="2000" b="0" i="0" u="none" strike="noStrike" cap="none" baseline="0">
                <a:solidFill>
                  <a:srgbClr val="888888"/>
                </a:solidFill>
                <a:latin typeface="Calibri"/>
                <a:ea typeface="Calibri"/>
                <a:cs typeface="Calibri"/>
                <a:sym typeface="Calibri"/>
              </a:defRPr>
            </a:lvl6pPr>
            <a:lvl7pPr marL="2743200" marR="0" indent="0" algn="ctr" rtl="0">
              <a:spcBef>
                <a:spcPts val="400"/>
              </a:spcBef>
              <a:buClr>
                <a:srgbClr val="888888"/>
              </a:buClr>
              <a:buFont typeface="Calibri"/>
              <a:buNone/>
              <a:defRPr sz="2000" b="0" i="0" u="none" strike="noStrike" cap="none" baseline="0">
                <a:solidFill>
                  <a:srgbClr val="888888"/>
                </a:solidFill>
                <a:latin typeface="Calibri"/>
                <a:ea typeface="Calibri"/>
                <a:cs typeface="Calibri"/>
                <a:sym typeface="Calibri"/>
              </a:defRPr>
            </a:lvl7pPr>
            <a:lvl8pPr marL="3200400" marR="0" indent="0" algn="ctr" rtl="0">
              <a:spcBef>
                <a:spcPts val="400"/>
              </a:spcBef>
              <a:buClr>
                <a:srgbClr val="888888"/>
              </a:buClr>
              <a:buFont typeface="Calibri"/>
              <a:buNone/>
              <a:defRPr sz="2000" b="0" i="0" u="none" strike="noStrike" cap="none" baseline="0">
                <a:solidFill>
                  <a:srgbClr val="888888"/>
                </a:solidFill>
                <a:latin typeface="Calibri"/>
                <a:ea typeface="Calibri"/>
                <a:cs typeface="Calibri"/>
                <a:sym typeface="Calibri"/>
              </a:defRPr>
            </a:lvl8pPr>
            <a:lvl9pPr marL="3657600" marR="0" indent="0" algn="ctr" rtl="0">
              <a:spcBef>
                <a:spcPts val="400"/>
              </a:spcBef>
              <a:buClr>
                <a:srgbClr val="888888"/>
              </a:buClr>
              <a:buFont typeface="Calibri"/>
              <a:buNone/>
              <a:defRPr sz="2000" b="0" i="0" u="none" strike="noStrike" cap="none" baseline="0">
                <a:solidFill>
                  <a:srgbClr val="888888"/>
                </a:solidFill>
                <a:latin typeface="Calibri"/>
                <a:ea typeface="Calibri"/>
                <a:cs typeface="Calibri"/>
                <a:sym typeface="Calibri"/>
              </a:defRPr>
            </a:lvl9pPr>
          </a:lstStyle>
          <a:p>
            <a:endParaRPr/>
          </a:p>
        </p:txBody>
      </p:sp>
      <p:sp>
        <p:nvSpPr>
          <p:cNvPr id="13" name="Shape 13"/>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indent="0" algn="l" rtl="0">
              <a:spcBef>
                <a:spcPts val="0"/>
              </a:spcBef>
              <a:defRPr sz="1200" b="0" i="0" u="none" strike="noStrike" cap="none" baseline="0">
                <a:solidFill>
                  <a:srgbClr val="888888"/>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14" name="Shape 14"/>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indent="0" algn="ctr" rtl="0">
              <a:spcBef>
                <a:spcPts val="0"/>
              </a:spcBef>
              <a:defRPr sz="1200" b="0" i="0" u="none" strike="noStrike" cap="none" baseline="0">
                <a:solidFill>
                  <a:srgbClr val="888888"/>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15" name="Shape 15"/>
          <p:cNvSpPr txBox="1">
            <a:spLocks noGrp="1"/>
          </p:cNvSpPr>
          <p:nvPr>
            <p:ph type="sldNum" idx="12"/>
          </p:nvPr>
        </p:nvSpPr>
        <p:spPr>
          <a:xfrm>
            <a:off x="6553200" y="6356350"/>
            <a:ext cx="2133599" cy="365125"/>
          </a:xfrm>
          <a:prstGeom prst="rect">
            <a:avLst/>
          </a:prstGeom>
          <a:noFill/>
          <a:ln>
            <a:noFill/>
          </a:ln>
        </p:spPr>
        <p:txBody>
          <a:bodyPr lIns="91425" tIns="91425" rIns="91425" bIns="91425" anchor="ctr" anchorCtr="0">
            <a:noAutofit/>
          </a:bodyPr>
          <a:lstStyle/>
          <a:p>
            <a:pPr marL="0" lvl="0" indent="-88900">
              <a:spcBef>
                <a:spcPts val="0"/>
              </a:spcBef>
              <a:buClr>
                <a:srgbClr val="000000"/>
              </a:buClr>
              <a:buFont typeface="Arial"/>
              <a:buChar char="●"/>
            </a:pPr>
            <a:endParaRPr sz="1200" b="0" i="0" u="none" strike="noStrike" cap="none" baseline="0">
              <a:solidFill>
                <a:srgbClr val="888888"/>
              </a:solidFill>
              <a:latin typeface="Calibri"/>
              <a:ea typeface="Calibri"/>
              <a:cs typeface="Calibri"/>
              <a:sym typeface="Calibri"/>
            </a:endParaRPr>
          </a:p>
          <a:p>
            <a:pPr marL="457200" lvl="1" indent="-88900">
              <a:spcBef>
                <a:spcPts val="0"/>
              </a:spcBef>
              <a:buClr>
                <a:srgbClr val="000000"/>
              </a:buClr>
              <a:buFont typeface="Courier New"/>
              <a:buChar char="o"/>
            </a:pPr>
            <a:endParaRPr sz="1800" b="0" i="0" u="none" strike="noStrike" cap="none" baseline="0">
              <a:solidFill>
                <a:schemeClr val="dk1"/>
              </a:solidFill>
              <a:latin typeface="Calibri"/>
              <a:ea typeface="Calibri"/>
              <a:cs typeface="Calibri"/>
              <a:sym typeface="Calibri"/>
            </a:endParaRPr>
          </a:p>
          <a:p>
            <a:pPr marL="914400" lvl="2" indent="-88900">
              <a:spcBef>
                <a:spcPts val="0"/>
              </a:spcBef>
              <a:buClr>
                <a:srgbClr val="000000"/>
              </a:buClr>
              <a:buFont typeface="Wingdings"/>
              <a:buChar char="§"/>
            </a:pPr>
            <a:endParaRPr sz="1800" b="0" i="0" u="none" strike="noStrike" cap="none" baseline="0">
              <a:solidFill>
                <a:schemeClr val="dk1"/>
              </a:solidFill>
              <a:latin typeface="Calibri"/>
              <a:ea typeface="Calibri"/>
              <a:cs typeface="Calibri"/>
              <a:sym typeface="Calibri"/>
            </a:endParaRPr>
          </a:p>
          <a:p>
            <a:pPr marL="1371600" lvl="3" indent="-88900">
              <a:spcBef>
                <a:spcPts val="0"/>
              </a:spcBef>
              <a:buClr>
                <a:srgbClr val="000000"/>
              </a:buClr>
              <a:buFont typeface="Arial"/>
              <a:buChar char="●"/>
            </a:pPr>
            <a:endParaRPr sz="1800" b="0" i="0" u="none" strike="noStrike" cap="none" baseline="0">
              <a:solidFill>
                <a:schemeClr val="dk1"/>
              </a:solidFill>
              <a:latin typeface="Calibri"/>
              <a:ea typeface="Calibri"/>
              <a:cs typeface="Calibri"/>
              <a:sym typeface="Calibri"/>
            </a:endParaRPr>
          </a:p>
          <a:p>
            <a:pPr marL="1828800" lvl="4" indent="-88900">
              <a:spcBef>
                <a:spcPts val="0"/>
              </a:spcBef>
              <a:buClr>
                <a:srgbClr val="000000"/>
              </a:buClr>
              <a:buFont typeface="Courier New"/>
              <a:buChar char="o"/>
            </a:pPr>
            <a:endParaRPr sz="1800" b="0" i="0" u="none" strike="noStrike" cap="none" baseline="0">
              <a:solidFill>
                <a:schemeClr val="dk1"/>
              </a:solidFill>
              <a:latin typeface="Calibri"/>
              <a:ea typeface="Calibri"/>
              <a:cs typeface="Calibri"/>
              <a:sym typeface="Calibri"/>
            </a:endParaRPr>
          </a:p>
          <a:p>
            <a:pPr marL="2286000" lvl="5" indent="-88900">
              <a:spcBef>
                <a:spcPts val="0"/>
              </a:spcBef>
              <a:buClr>
                <a:srgbClr val="000000"/>
              </a:buClr>
              <a:buFont typeface="Wingdings"/>
              <a:buChar char="§"/>
            </a:pPr>
            <a:endParaRPr sz="1800" b="0" i="0" u="none" strike="noStrike" cap="none" baseline="0">
              <a:solidFill>
                <a:schemeClr val="dk1"/>
              </a:solidFill>
              <a:latin typeface="Calibri"/>
              <a:ea typeface="Calibri"/>
              <a:cs typeface="Calibri"/>
              <a:sym typeface="Calibri"/>
            </a:endParaRPr>
          </a:p>
          <a:p>
            <a:pPr marL="2743200" lvl="6" indent="-88900">
              <a:spcBef>
                <a:spcPts val="0"/>
              </a:spcBef>
              <a:buClr>
                <a:srgbClr val="000000"/>
              </a:buClr>
              <a:buFont typeface="Arial"/>
              <a:buChar char="●"/>
            </a:pPr>
            <a:endParaRPr sz="1800" b="0" i="0" u="none" strike="noStrike" cap="none" baseline="0">
              <a:solidFill>
                <a:schemeClr val="dk1"/>
              </a:solidFill>
              <a:latin typeface="Calibri"/>
              <a:ea typeface="Calibri"/>
              <a:cs typeface="Calibri"/>
              <a:sym typeface="Calibri"/>
            </a:endParaRPr>
          </a:p>
          <a:p>
            <a:pPr marL="3200400" lvl="7" indent="-88900">
              <a:spcBef>
                <a:spcPts val="0"/>
              </a:spcBef>
              <a:buClr>
                <a:srgbClr val="000000"/>
              </a:buClr>
              <a:buFont typeface="Courier New"/>
              <a:buChar char="o"/>
            </a:pPr>
            <a:endParaRPr sz="1800" b="0" i="0" u="none" strike="noStrike" cap="none" baseline="0">
              <a:solidFill>
                <a:schemeClr val="dk1"/>
              </a:solidFill>
              <a:latin typeface="Calibri"/>
              <a:ea typeface="Calibri"/>
              <a:cs typeface="Calibri"/>
              <a:sym typeface="Calibri"/>
            </a:endParaRPr>
          </a:p>
          <a:p>
            <a:pPr marL="3657600" lvl="8" indent="-88900">
              <a:spcBef>
                <a:spcPts val="0"/>
              </a:spcBef>
              <a:buClr>
                <a:srgbClr val="000000"/>
              </a:buClr>
              <a:buFont typeface="Wingdings"/>
              <a:buChar char="§"/>
            </a:pPr>
            <a:endParaRPr sz="1800" b="0" i="0" u="none" strike="noStrike" cap="none" baseline="0">
              <a:solidFill>
                <a:schemeClr val="dk1"/>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cSld name="VERTICAL_TEXT">
    <p:spTree>
      <p:nvGrpSpPr>
        <p:cNvPr id="1" name="Shape 67"/>
        <p:cNvGrpSpPr/>
        <p:nvPr/>
      </p:nvGrpSpPr>
      <p:grpSpPr>
        <a:xfrm>
          <a:off x="0" y="0"/>
          <a:ext cx="0" cy="0"/>
          <a:chOff x="0" y="0"/>
          <a:chExt cx="0" cy="0"/>
        </a:xfrm>
      </p:grpSpPr>
      <p:sp>
        <p:nvSpPr>
          <p:cNvPr id="68" name="Shape 68"/>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algn="ctr" rtl="0">
              <a:spcBef>
                <a:spcPts val="0"/>
              </a:spcBef>
              <a:buClr>
                <a:schemeClr val="dk1"/>
              </a:buClr>
              <a:buFont typeface="Calibri"/>
              <a:buNone/>
              <a:defRPr sz="4400">
                <a:solidFill>
                  <a:schemeClr val="dk1"/>
                </a:solidFill>
                <a:latin typeface="Calibri"/>
                <a:ea typeface="Calibri"/>
                <a:cs typeface="Calibri"/>
                <a:sym typeface="Calibri"/>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69" name="Shape 69"/>
          <p:cNvSpPr txBox="1">
            <a:spLocks noGrp="1"/>
          </p:cNvSpPr>
          <p:nvPr>
            <p:ph type="body" idx="1"/>
          </p:nvPr>
        </p:nvSpPr>
        <p:spPr>
          <a:xfrm rot="5400000">
            <a:off x="2309018" y="-251618"/>
            <a:ext cx="4525963" cy="8229600"/>
          </a:xfrm>
          <a:prstGeom prst="rect">
            <a:avLst/>
          </a:prstGeom>
          <a:noFill/>
          <a:ln>
            <a:noFill/>
          </a:ln>
        </p:spPr>
        <p:txBody>
          <a:bodyPr lIns="91425" tIns="91425" rIns="91425" bIns="91425" anchor="t" anchorCtr="0"/>
          <a:lstStyle>
            <a:lvl1pPr marL="342900" indent="-222250" algn="l" rtl="0">
              <a:spcBef>
                <a:spcPts val="640"/>
              </a:spcBef>
              <a:buClr>
                <a:schemeClr val="dk1"/>
              </a:buClr>
              <a:buFont typeface="Arial"/>
              <a:buChar char="●"/>
              <a:defRPr sz="3200">
                <a:solidFill>
                  <a:schemeClr val="dk1"/>
                </a:solidFill>
                <a:latin typeface="Calibri"/>
                <a:ea typeface="Calibri"/>
                <a:cs typeface="Calibri"/>
                <a:sym typeface="Calibri"/>
              </a:defRPr>
            </a:lvl1pPr>
            <a:lvl2pPr marL="742950" indent="-177800" algn="l" rtl="0">
              <a:spcBef>
                <a:spcPts val="560"/>
              </a:spcBef>
              <a:buClr>
                <a:schemeClr val="dk1"/>
              </a:buClr>
              <a:buFont typeface="Arial"/>
              <a:buChar char="●"/>
              <a:defRPr sz="2800">
                <a:solidFill>
                  <a:schemeClr val="dk1"/>
                </a:solidFill>
                <a:latin typeface="Calibri"/>
                <a:ea typeface="Calibri"/>
                <a:cs typeface="Calibri"/>
                <a:sym typeface="Calibri"/>
              </a:defRPr>
            </a:lvl2pPr>
            <a:lvl3pPr marL="1143000" indent="-136525" algn="l" rtl="0">
              <a:spcBef>
                <a:spcPts val="480"/>
              </a:spcBef>
              <a:buClr>
                <a:schemeClr val="dk1"/>
              </a:buClr>
              <a:buFont typeface="Arial"/>
              <a:buChar char="●"/>
              <a:defRPr sz="2400">
                <a:solidFill>
                  <a:schemeClr val="dk1"/>
                </a:solidFill>
                <a:latin typeface="Calibri"/>
                <a:ea typeface="Calibri"/>
                <a:cs typeface="Calibri"/>
                <a:sym typeface="Calibri"/>
              </a:defRPr>
            </a:lvl3pPr>
            <a:lvl4pPr marL="1600200" indent="-152400" algn="l" rtl="0">
              <a:spcBef>
                <a:spcPts val="400"/>
              </a:spcBef>
              <a:buClr>
                <a:schemeClr val="dk1"/>
              </a:buClr>
              <a:buFont typeface="Arial"/>
              <a:buChar char="●"/>
              <a:defRPr sz="2000">
                <a:solidFill>
                  <a:schemeClr val="dk1"/>
                </a:solidFill>
                <a:latin typeface="Calibri"/>
                <a:ea typeface="Calibri"/>
                <a:cs typeface="Calibri"/>
                <a:sym typeface="Calibri"/>
              </a:defRPr>
            </a:lvl4pPr>
            <a:lvl5pPr marL="2057400" indent="-152400" algn="l" rtl="0">
              <a:spcBef>
                <a:spcPts val="400"/>
              </a:spcBef>
              <a:buClr>
                <a:schemeClr val="dk1"/>
              </a:buClr>
              <a:buFont typeface="Arial"/>
              <a:buChar char="●"/>
              <a:defRPr sz="2000">
                <a:solidFill>
                  <a:schemeClr val="dk1"/>
                </a:solidFill>
                <a:latin typeface="Calibri"/>
                <a:ea typeface="Calibri"/>
                <a:cs typeface="Calibri"/>
                <a:sym typeface="Calibri"/>
              </a:defRPr>
            </a:lvl5pPr>
            <a:lvl6pPr marL="2514600" indent="-152400" algn="l" rtl="0">
              <a:spcBef>
                <a:spcPts val="400"/>
              </a:spcBef>
              <a:buClr>
                <a:schemeClr val="dk1"/>
              </a:buClr>
              <a:buFont typeface="Arial"/>
              <a:buChar char="●"/>
              <a:defRPr sz="2000">
                <a:solidFill>
                  <a:schemeClr val="dk1"/>
                </a:solidFill>
                <a:latin typeface="Calibri"/>
                <a:ea typeface="Calibri"/>
                <a:cs typeface="Calibri"/>
                <a:sym typeface="Calibri"/>
              </a:defRPr>
            </a:lvl6pPr>
            <a:lvl7pPr marL="2971800" indent="-152400" algn="l" rtl="0">
              <a:spcBef>
                <a:spcPts val="400"/>
              </a:spcBef>
              <a:buClr>
                <a:schemeClr val="dk1"/>
              </a:buClr>
              <a:buFont typeface="Arial"/>
              <a:buChar char="●"/>
              <a:defRPr sz="2000">
                <a:solidFill>
                  <a:schemeClr val="dk1"/>
                </a:solidFill>
                <a:latin typeface="Calibri"/>
                <a:ea typeface="Calibri"/>
                <a:cs typeface="Calibri"/>
                <a:sym typeface="Calibri"/>
              </a:defRPr>
            </a:lvl7pPr>
            <a:lvl8pPr marL="3429000" indent="-152400" algn="l" rtl="0">
              <a:spcBef>
                <a:spcPts val="400"/>
              </a:spcBef>
              <a:buClr>
                <a:schemeClr val="dk1"/>
              </a:buClr>
              <a:buFont typeface="Arial"/>
              <a:buChar char="●"/>
              <a:defRPr sz="2000">
                <a:solidFill>
                  <a:schemeClr val="dk1"/>
                </a:solidFill>
                <a:latin typeface="Calibri"/>
                <a:ea typeface="Calibri"/>
                <a:cs typeface="Calibri"/>
                <a:sym typeface="Calibri"/>
              </a:defRPr>
            </a:lvl8pPr>
            <a:lvl9pPr marL="3886200" indent="-152400" algn="l" rtl="0">
              <a:spcBef>
                <a:spcPts val="400"/>
              </a:spcBef>
              <a:buClr>
                <a:schemeClr val="dk1"/>
              </a:buClr>
              <a:buFont typeface="Arial"/>
              <a:buChar char="●"/>
              <a:defRPr sz="2000">
                <a:solidFill>
                  <a:schemeClr val="dk1"/>
                </a:solidFill>
                <a:latin typeface="Calibri"/>
                <a:ea typeface="Calibri"/>
                <a:cs typeface="Calibri"/>
                <a:sym typeface="Calibri"/>
              </a:defRPr>
            </a:lvl9pPr>
          </a:lstStyle>
          <a:p>
            <a:endParaRPr/>
          </a:p>
        </p:txBody>
      </p:sp>
      <p:sp>
        <p:nvSpPr>
          <p:cNvPr id="70" name="Shape 70"/>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indent="0" algn="l" rtl="0">
              <a:spcBef>
                <a:spcPts val="0"/>
              </a:spcBef>
              <a:defRPr sz="1200" b="0" i="0" u="none" strike="noStrike" cap="none" baseline="0">
                <a:solidFill>
                  <a:srgbClr val="888888"/>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71" name="Shape 71"/>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indent="0" algn="ctr" rtl="0">
              <a:spcBef>
                <a:spcPts val="0"/>
              </a:spcBef>
              <a:defRPr sz="1200" b="0" i="0" u="none" strike="noStrike" cap="none" baseline="0">
                <a:solidFill>
                  <a:srgbClr val="888888"/>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72" name="Shape 72"/>
          <p:cNvSpPr txBox="1">
            <a:spLocks noGrp="1"/>
          </p:cNvSpPr>
          <p:nvPr>
            <p:ph type="sldNum" idx="12"/>
          </p:nvPr>
        </p:nvSpPr>
        <p:spPr>
          <a:xfrm>
            <a:off x="6553200" y="6356350"/>
            <a:ext cx="2133599" cy="365125"/>
          </a:xfrm>
          <a:prstGeom prst="rect">
            <a:avLst/>
          </a:prstGeom>
          <a:noFill/>
          <a:ln>
            <a:noFill/>
          </a:ln>
        </p:spPr>
        <p:txBody>
          <a:bodyPr lIns="91425" tIns="91425" rIns="91425" bIns="91425" anchor="ctr" anchorCtr="0">
            <a:noAutofit/>
          </a:bodyPr>
          <a:lstStyle/>
          <a:p>
            <a:pPr marL="0" lvl="0" indent="-88900">
              <a:spcBef>
                <a:spcPts val="0"/>
              </a:spcBef>
              <a:buClr>
                <a:srgbClr val="000000"/>
              </a:buClr>
              <a:buFont typeface="Arial"/>
              <a:buChar char="●"/>
            </a:pPr>
            <a:endParaRPr sz="1200" b="0" i="0" u="none" strike="noStrike" cap="none" baseline="0">
              <a:solidFill>
                <a:srgbClr val="888888"/>
              </a:solidFill>
              <a:latin typeface="Calibri"/>
              <a:ea typeface="Calibri"/>
              <a:cs typeface="Calibri"/>
              <a:sym typeface="Calibri"/>
            </a:endParaRPr>
          </a:p>
          <a:p>
            <a:pPr marL="457200" lvl="1" indent="-88900">
              <a:spcBef>
                <a:spcPts val="0"/>
              </a:spcBef>
              <a:buClr>
                <a:srgbClr val="000000"/>
              </a:buClr>
              <a:buFont typeface="Courier New"/>
              <a:buChar char="o"/>
            </a:pPr>
            <a:endParaRPr sz="1800" b="0" i="0" u="none" strike="noStrike" cap="none" baseline="0">
              <a:solidFill>
                <a:schemeClr val="dk1"/>
              </a:solidFill>
              <a:latin typeface="Calibri"/>
              <a:ea typeface="Calibri"/>
              <a:cs typeface="Calibri"/>
              <a:sym typeface="Calibri"/>
            </a:endParaRPr>
          </a:p>
          <a:p>
            <a:pPr marL="914400" lvl="2" indent="-88900">
              <a:spcBef>
                <a:spcPts val="0"/>
              </a:spcBef>
              <a:buClr>
                <a:srgbClr val="000000"/>
              </a:buClr>
              <a:buFont typeface="Wingdings"/>
              <a:buChar char="§"/>
            </a:pPr>
            <a:endParaRPr sz="1800" b="0" i="0" u="none" strike="noStrike" cap="none" baseline="0">
              <a:solidFill>
                <a:schemeClr val="dk1"/>
              </a:solidFill>
              <a:latin typeface="Calibri"/>
              <a:ea typeface="Calibri"/>
              <a:cs typeface="Calibri"/>
              <a:sym typeface="Calibri"/>
            </a:endParaRPr>
          </a:p>
          <a:p>
            <a:pPr marL="1371600" lvl="3" indent="-88900">
              <a:spcBef>
                <a:spcPts val="0"/>
              </a:spcBef>
              <a:buClr>
                <a:srgbClr val="000000"/>
              </a:buClr>
              <a:buFont typeface="Arial"/>
              <a:buChar char="●"/>
            </a:pPr>
            <a:endParaRPr sz="1800" b="0" i="0" u="none" strike="noStrike" cap="none" baseline="0">
              <a:solidFill>
                <a:schemeClr val="dk1"/>
              </a:solidFill>
              <a:latin typeface="Calibri"/>
              <a:ea typeface="Calibri"/>
              <a:cs typeface="Calibri"/>
              <a:sym typeface="Calibri"/>
            </a:endParaRPr>
          </a:p>
          <a:p>
            <a:pPr marL="1828800" lvl="4" indent="-88900">
              <a:spcBef>
                <a:spcPts val="0"/>
              </a:spcBef>
              <a:buClr>
                <a:srgbClr val="000000"/>
              </a:buClr>
              <a:buFont typeface="Courier New"/>
              <a:buChar char="o"/>
            </a:pPr>
            <a:endParaRPr sz="1800" b="0" i="0" u="none" strike="noStrike" cap="none" baseline="0">
              <a:solidFill>
                <a:schemeClr val="dk1"/>
              </a:solidFill>
              <a:latin typeface="Calibri"/>
              <a:ea typeface="Calibri"/>
              <a:cs typeface="Calibri"/>
              <a:sym typeface="Calibri"/>
            </a:endParaRPr>
          </a:p>
          <a:p>
            <a:pPr marL="2286000" lvl="5" indent="-88900">
              <a:spcBef>
                <a:spcPts val="0"/>
              </a:spcBef>
              <a:buClr>
                <a:srgbClr val="000000"/>
              </a:buClr>
              <a:buFont typeface="Wingdings"/>
              <a:buChar char="§"/>
            </a:pPr>
            <a:endParaRPr sz="1800" b="0" i="0" u="none" strike="noStrike" cap="none" baseline="0">
              <a:solidFill>
                <a:schemeClr val="dk1"/>
              </a:solidFill>
              <a:latin typeface="Calibri"/>
              <a:ea typeface="Calibri"/>
              <a:cs typeface="Calibri"/>
              <a:sym typeface="Calibri"/>
            </a:endParaRPr>
          </a:p>
          <a:p>
            <a:pPr marL="2743200" lvl="6" indent="-88900">
              <a:spcBef>
                <a:spcPts val="0"/>
              </a:spcBef>
              <a:buClr>
                <a:srgbClr val="000000"/>
              </a:buClr>
              <a:buFont typeface="Arial"/>
              <a:buChar char="●"/>
            </a:pPr>
            <a:endParaRPr sz="1800" b="0" i="0" u="none" strike="noStrike" cap="none" baseline="0">
              <a:solidFill>
                <a:schemeClr val="dk1"/>
              </a:solidFill>
              <a:latin typeface="Calibri"/>
              <a:ea typeface="Calibri"/>
              <a:cs typeface="Calibri"/>
              <a:sym typeface="Calibri"/>
            </a:endParaRPr>
          </a:p>
          <a:p>
            <a:pPr marL="3200400" lvl="7" indent="-88900">
              <a:spcBef>
                <a:spcPts val="0"/>
              </a:spcBef>
              <a:buClr>
                <a:srgbClr val="000000"/>
              </a:buClr>
              <a:buFont typeface="Courier New"/>
              <a:buChar char="o"/>
            </a:pPr>
            <a:endParaRPr sz="1800" b="0" i="0" u="none" strike="noStrike" cap="none" baseline="0">
              <a:solidFill>
                <a:schemeClr val="dk1"/>
              </a:solidFill>
              <a:latin typeface="Calibri"/>
              <a:ea typeface="Calibri"/>
              <a:cs typeface="Calibri"/>
              <a:sym typeface="Calibri"/>
            </a:endParaRPr>
          </a:p>
          <a:p>
            <a:pPr marL="3657600" lvl="8" indent="-88900">
              <a:spcBef>
                <a:spcPts val="0"/>
              </a:spcBef>
              <a:buClr>
                <a:srgbClr val="000000"/>
              </a:buClr>
              <a:buFont typeface="Wingdings"/>
              <a:buChar char="§"/>
            </a:pPr>
            <a:endParaRPr sz="1800" b="0" i="0" u="none" strike="noStrike" cap="none" baseline="0">
              <a:solidFill>
                <a:schemeClr val="dk1"/>
              </a:solidFill>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cSld name="VERTICAL_TITLE_AND_VERTICAL_TEXT">
    <p:spTree>
      <p:nvGrpSpPr>
        <p:cNvPr id="1" name="Shape 73"/>
        <p:cNvGrpSpPr/>
        <p:nvPr/>
      </p:nvGrpSpPr>
      <p:grpSpPr>
        <a:xfrm>
          <a:off x="0" y="0"/>
          <a:ext cx="0" cy="0"/>
          <a:chOff x="0" y="0"/>
          <a:chExt cx="0" cy="0"/>
        </a:xfrm>
      </p:grpSpPr>
      <p:sp>
        <p:nvSpPr>
          <p:cNvPr id="74" name="Shape 74"/>
          <p:cNvSpPr txBox="1">
            <a:spLocks noGrp="1"/>
          </p:cNvSpPr>
          <p:nvPr>
            <p:ph type="title"/>
          </p:nvPr>
        </p:nvSpPr>
        <p:spPr>
          <a:xfrm rot="5400000">
            <a:off x="4732337" y="2171700"/>
            <a:ext cx="5851525" cy="2057400"/>
          </a:xfrm>
          <a:prstGeom prst="rect">
            <a:avLst/>
          </a:prstGeom>
          <a:noFill/>
          <a:ln>
            <a:noFill/>
          </a:ln>
        </p:spPr>
        <p:txBody>
          <a:bodyPr lIns="91425" tIns="91425" rIns="91425" bIns="91425" anchor="ctr" anchorCtr="0"/>
          <a:lstStyle>
            <a:lvl1pPr algn="ctr" rtl="0">
              <a:spcBef>
                <a:spcPts val="0"/>
              </a:spcBef>
              <a:buClr>
                <a:schemeClr val="dk1"/>
              </a:buClr>
              <a:buFont typeface="Calibri"/>
              <a:buNone/>
              <a:defRPr sz="4400">
                <a:solidFill>
                  <a:schemeClr val="dk1"/>
                </a:solidFill>
                <a:latin typeface="Calibri"/>
                <a:ea typeface="Calibri"/>
                <a:cs typeface="Calibri"/>
                <a:sym typeface="Calibri"/>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75" name="Shape 75"/>
          <p:cNvSpPr txBox="1">
            <a:spLocks noGrp="1"/>
          </p:cNvSpPr>
          <p:nvPr>
            <p:ph type="body" idx="1"/>
          </p:nvPr>
        </p:nvSpPr>
        <p:spPr>
          <a:xfrm rot="5400000">
            <a:off x="541337" y="190500"/>
            <a:ext cx="5851525" cy="6019799"/>
          </a:xfrm>
          <a:prstGeom prst="rect">
            <a:avLst/>
          </a:prstGeom>
          <a:noFill/>
          <a:ln>
            <a:noFill/>
          </a:ln>
        </p:spPr>
        <p:txBody>
          <a:bodyPr lIns="91425" tIns="91425" rIns="91425" bIns="91425" anchor="t" anchorCtr="0"/>
          <a:lstStyle>
            <a:lvl1pPr marL="342900" indent="-222250" algn="l" rtl="0">
              <a:spcBef>
                <a:spcPts val="640"/>
              </a:spcBef>
              <a:buClr>
                <a:schemeClr val="dk1"/>
              </a:buClr>
              <a:buFont typeface="Arial"/>
              <a:buChar char="●"/>
              <a:defRPr sz="3200">
                <a:solidFill>
                  <a:schemeClr val="dk1"/>
                </a:solidFill>
                <a:latin typeface="Calibri"/>
                <a:ea typeface="Calibri"/>
                <a:cs typeface="Calibri"/>
                <a:sym typeface="Calibri"/>
              </a:defRPr>
            </a:lvl1pPr>
            <a:lvl2pPr marL="742950" indent="-177800" algn="l" rtl="0">
              <a:spcBef>
                <a:spcPts val="560"/>
              </a:spcBef>
              <a:buClr>
                <a:schemeClr val="dk1"/>
              </a:buClr>
              <a:buFont typeface="Arial"/>
              <a:buChar char="●"/>
              <a:defRPr sz="2800">
                <a:solidFill>
                  <a:schemeClr val="dk1"/>
                </a:solidFill>
                <a:latin typeface="Calibri"/>
                <a:ea typeface="Calibri"/>
                <a:cs typeface="Calibri"/>
                <a:sym typeface="Calibri"/>
              </a:defRPr>
            </a:lvl2pPr>
            <a:lvl3pPr marL="1143000" indent="-136525" algn="l" rtl="0">
              <a:spcBef>
                <a:spcPts val="480"/>
              </a:spcBef>
              <a:buClr>
                <a:schemeClr val="dk1"/>
              </a:buClr>
              <a:buFont typeface="Arial"/>
              <a:buChar char="●"/>
              <a:defRPr sz="2400">
                <a:solidFill>
                  <a:schemeClr val="dk1"/>
                </a:solidFill>
                <a:latin typeface="Calibri"/>
                <a:ea typeface="Calibri"/>
                <a:cs typeface="Calibri"/>
                <a:sym typeface="Calibri"/>
              </a:defRPr>
            </a:lvl3pPr>
            <a:lvl4pPr marL="1600200" indent="-152400" algn="l" rtl="0">
              <a:spcBef>
                <a:spcPts val="400"/>
              </a:spcBef>
              <a:buClr>
                <a:schemeClr val="dk1"/>
              </a:buClr>
              <a:buFont typeface="Arial"/>
              <a:buChar char="●"/>
              <a:defRPr sz="2000">
                <a:solidFill>
                  <a:schemeClr val="dk1"/>
                </a:solidFill>
                <a:latin typeface="Calibri"/>
                <a:ea typeface="Calibri"/>
                <a:cs typeface="Calibri"/>
                <a:sym typeface="Calibri"/>
              </a:defRPr>
            </a:lvl4pPr>
            <a:lvl5pPr marL="2057400" indent="-152400" algn="l" rtl="0">
              <a:spcBef>
                <a:spcPts val="400"/>
              </a:spcBef>
              <a:buClr>
                <a:schemeClr val="dk1"/>
              </a:buClr>
              <a:buFont typeface="Arial"/>
              <a:buChar char="●"/>
              <a:defRPr sz="2000">
                <a:solidFill>
                  <a:schemeClr val="dk1"/>
                </a:solidFill>
                <a:latin typeface="Calibri"/>
                <a:ea typeface="Calibri"/>
                <a:cs typeface="Calibri"/>
                <a:sym typeface="Calibri"/>
              </a:defRPr>
            </a:lvl5pPr>
            <a:lvl6pPr marL="2514600" indent="-152400" algn="l" rtl="0">
              <a:spcBef>
                <a:spcPts val="400"/>
              </a:spcBef>
              <a:buClr>
                <a:schemeClr val="dk1"/>
              </a:buClr>
              <a:buFont typeface="Arial"/>
              <a:buChar char="●"/>
              <a:defRPr sz="2000">
                <a:solidFill>
                  <a:schemeClr val="dk1"/>
                </a:solidFill>
                <a:latin typeface="Calibri"/>
                <a:ea typeface="Calibri"/>
                <a:cs typeface="Calibri"/>
                <a:sym typeface="Calibri"/>
              </a:defRPr>
            </a:lvl6pPr>
            <a:lvl7pPr marL="2971800" indent="-152400" algn="l" rtl="0">
              <a:spcBef>
                <a:spcPts val="400"/>
              </a:spcBef>
              <a:buClr>
                <a:schemeClr val="dk1"/>
              </a:buClr>
              <a:buFont typeface="Arial"/>
              <a:buChar char="●"/>
              <a:defRPr sz="2000">
                <a:solidFill>
                  <a:schemeClr val="dk1"/>
                </a:solidFill>
                <a:latin typeface="Calibri"/>
                <a:ea typeface="Calibri"/>
                <a:cs typeface="Calibri"/>
                <a:sym typeface="Calibri"/>
              </a:defRPr>
            </a:lvl7pPr>
            <a:lvl8pPr marL="3429000" indent="-152400" algn="l" rtl="0">
              <a:spcBef>
                <a:spcPts val="400"/>
              </a:spcBef>
              <a:buClr>
                <a:schemeClr val="dk1"/>
              </a:buClr>
              <a:buFont typeface="Arial"/>
              <a:buChar char="●"/>
              <a:defRPr sz="2000">
                <a:solidFill>
                  <a:schemeClr val="dk1"/>
                </a:solidFill>
                <a:latin typeface="Calibri"/>
                <a:ea typeface="Calibri"/>
                <a:cs typeface="Calibri"/>
                <a:sym typeface="Calibri"/>
              </a:defRPr>
            </a:lvl8pPr>
            <a:lvl9pPr marL="3886200" indent="-152400" algn="l" rtl="0">
              <a:spcBef>
                <a:spcPts val="400"/>
              </a:spcBef>
              <a:buClr>
                <a:schemeClr val="dk1"/>
              </a:buClr>
              <a:buFont typeface="Arial"/>
              <a:buChar char="●"/>
              <a:defRPr sz="2000">
                <a:solidFill>
                  <a:schemeClr val="dk1"/>
                </a:solidFill>
                <a:latin typeface="Calibri"/>
                <a:ea typeface="Calibri"/>
                <a:cs typeface="Calibri"/>
                <a:sym typeface="Calibri"/>
              </a:defRPr>
            </a:lvl9pPr>
          </a:lstStyle>
          <a:p>
            <a:endParaRPr/>
          </a:p>
        </p:txBody>
      </p:sp>
      <p:sp>
        <p:nvSpPr>
          <p:cNvPr id="76" name="Shape 76"/>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indent="0" algn="l" rtl="0">
              <a:spcBef>
                <a:spcPts val="0"/>
              </a:spcBef>
              <a:defRPr sz="1200" b="0" i="0" u="none" strike="noStrike" cap="none" baseline="0">
                <a:solidFill>
                  <a:srgbClr val="888888"/>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77" name="Shape 77"/>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indent="0" algn="ctr" rtl="0">
              <a:spcBef>
                <a:spcPts val="0"/>
              </a:spcBef>
              <a:defRPr sz="1200" b="0" i="0" u="none" strike="noStrike" cap="none" baseline="0">
                <a:solidFill>
                  <a:srgbClr val="888888"/>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78" name="Shape 78"/>
          <p:cNvSpPr txBox="1">
            <a:spLocks noGrp="1"/>
          </p:cNvSpPr>
          <p:nvPr>
            <p:ph type="sldNum" idx="12"/>
          </p:nvPr>
        </p:nvSpPr>
        <p:spPr>
          <a:xfrm>
            <a:off x="6553200" y="6356350"/>
            <a:ext cx="2133599" cy="365125"/>
          </a:xfrm>
          <a:prstGeom prst="rect">
            <a:avLst/>
          </a:prstGeom>
          <a:noFill/>
          <a:ln>
            <a:noFill/>
          </a:ln>
        </p:spPr>
        <p:txBody>
          <a:bodyPr lIns="91425" tIns="91425" rIns="91425" bIns="91425" anchor="ctr" anchorCtr="0">
            <a:noAutofit/>
          </a:bodyPr>
          <a:lstStyle/>
          <a:p>
            <a:pPr marL="0" lvl="0" indent="-88900">
              <a:spcBef>
                <a:spcPts val="0"/>
              </a:spcBef>
              <a:buClr>
                <a:srgbClr val="000000"/>
              </a:buClr>
              <a:buFont typeface="Arial"/>
              <a:buChar char="●"/>
            </a:pPr>
            <a:endParaRPr sz="1200" b="0" i="0" u="none" strike="noStrike" cap="none" baseline="0">
              <a:solidFill>
                <a:srgbClr val="888888"/>
              </a:solidFill>
              <a:latin typeface="Calibri"/>
              <a:ea typeface="Calibri"/>
              <a:cs typeface="Calibri"/>
              <a:sym typeface="Calibri"/>
            </a:endParaRPr>
          </a:p>
          <a:p>
            <a:pPr marL="457200" lvl="1" indent="-88900">
              <a:spcBef>
                <a:spcPts val="0"/>
              </a:spcBef>
              <a:buClr>
                <a:srgbClr val="000000"/>
              </a:buClr>
              <a:buFont typeface="Courier New"/>
              <a:buChar char="o"/>
            </a:pPr>
            <a:endParaRPr sz="1800" b="0" i="0" u="none" strike="noStrike" cap="none" baseline="0">
              <a:solidFill>
                <a:schemeClr val="dk1"/>
              </a:solidFill>
              <a:latin typeface="Calibri"/>
              <a:ea typeface="Calibri"/>
              <a:cs typeface="Calibri"/>
              <a:sym typeface="Calibri"/>
            </a:endParaRPr>
          </a:p>
          <a:p>
            <a:pPr marL="914400" lvl="2" indent="-88900">
              <a:spcBef>
                <a:spcPts val="0"/>
              </a:spcBef>
              <a:buClr>
                <a:srgbClr val="000000"/>
              </a:buClr>
              <a:buFont typeface="Wingdings"/>
              <a:buChar char="§"/>
            </a:pPr>
            <a:endParaRPr sz="1800" b="0" i="0" u="none" strike="noStrike" cap="none" baseline="0">
              <a:solidFill>
                <a:schemeClr val="dk1"/>
              </a:solidFill>
              <a:latin typeface="Calibri"/>
              <a:ea typeface="Calibri"/>
              <a:cs typeface="Calibri"/>
              <a:sym typeface="Calibri"/>
            </a:endParaRPr>
          </a:p>
          <a:p>
            <a:pPr marL="1371600" lvl="3" indent="-88900">
              <a:spcBef>
                <a:spcPts val="0"/>
              </a:spcBef>
              <a:buClr>
                <a:srgbClr val="000000"/>
              </a:buClr>
              <a:buFont typeface="Arial"/>
              <a:buChar char="●"/>
            </a:pPr>
            <a:endParaRPr sz="1800" b="0" i="0" u="none" strike="noStrike" cap="none" baseline="0">
              <a:solidFill>
                <a:schemeClr val="dk1"/>
              </a:solidFill>
              <a:latin typeface="Calibri"/>
              <a:ea typeface="Calibri"/>
              <a:cs typeface="Calibri"/>
              <a:sym typeface="Calibri"/>
            </a:endParaRPr>
          </a:p>
          <a:p>
            <a:pPr marL="1828800" lvl="4" indent="-88900">
              <a:spcBef>
                <a:spcPts val="0"/>
              </a:spcBef>
              <a:buClr>
                <a:srgbClr val="000000"/>
              </a:buClr>
              <a:buFont typeface="Courier New"/>
              <a:buChar char="o"/>
            </a:pPr>
            <a:endParaRPr sz="1800" b="0" i="0" u="none" strike="noStrike" cap="none" baseline="0">
              <a:solidFill>
                <a:schemeClr val="dk1"/>
              </a:solidFill>
              <a:latin typeface="Calibri"/>
              <a:ea typeface="Calibri"/>
              <a:cs typeface="Calibri"/>
              <a:sym typeface="Calibri"/>
            </a:endParaRPr>
          </a:p>
          <a:p>
            <a:pPr marL="2286000" lvl="5" indent="-88900">
              <a:spcBef>
                <a:spcPts val="0"/>
              </a:spcBef>
              <a:buClr>
                <a:srgbClr val="000000"/>
              </a:buClr>
              <a:buFont typeface="Wingdings"/>
              <a:buChar char="§"/>
            </a:pPr>
            <a:endParaRPr sz="1800" b="0" i="0" u="none" strike="noStrike" cap="none" baseline="0">
              <a:solidFill>
                <a:schemeClr val="dk1"/>
              </a:solidFill>
              <a:latin typeface="Calibri"/>
              <a:ea typeface="Calibri"/>
              <a:cs typeface="Calibri"/>
              <a:sym typeface="Calibri"/>
            </a:endParaRPr>
          </a:p>
          <a:p>
            <a:pPr marL="2743200" lvl="6" indent="-88900">
              <a:spcBef>
                <a:spcPts val="0"/>
              </a:spcBef>
              <a:buClr>
                <a:srgbClr val="000000"/>
              </a:buClr>
              <a:buFont typeface="Arial"/>
              <a:buChar char="●"/>
            </a:pPr>
            <a:endParaRPr sz="1800" b="0" i="0" u="none" strike="noStrike" cap="none" baseline="0">
              <a:solidFill>
                <a:schemeClr val="dk1"/>
              </a:solidFill>
              <a:latin typeface="Calibri"/>
              <a:ea typeface="Calibri"/>
              <a:cs typeface="Calibri"/>
              <a:sym typeface="Calibri"/>
            </a:endParaRPr>
          </a:p>
          <a:p>
            <a:pPr marL="3200400" lvl="7" indent="-88900">
              <a:spcBef>
                <a:spcPts val="0"/>
              </a:spcBef>
              <a:buClr>
                <a:srgbClr val="000000"/>
              </a:buClr>
              <a:buFont typeface="Courier New"/>
              <a:buChar char="o"/>
            </a:pPr>
            <a:endParaRPr sz="1800" b="0" i="0" u="none" strike="noStrike" cap="none" baseline="0">
              <a:solidFill>
                <a:schemeClr val="dk1"/>
              </a:solidFill>
              <a:latin typeface="Calibri"/>
              <a:ea typeface="Calibri"/>
              <a:cs typeface="Calibri"/>
              <a:sym typeface="Calibri"/>
            </a:endParaRPr>
          </a:p>
          <a:p>
            <a:pPr marL="3657600" lvl="8" indent="-88900">
              <a:spcBef>
                <a:spcPts val="0"/>
              </a:spcBef>
              <a:buClr>
                <a:srgbClr val="000000"/>
              </a:buClr>
              <a:buFont typeface="Wingdings"/>
              <a:buChar char="§"/>
            </a:pPr>
            <a:endParaRPr sz="1800" b="0" i="0" u="none" strike="noStrike" cap="none" baseline="0">
              <a:solidFill>
                <a:schemeClr val="dk1"/>
              </a:solidFill>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OBJECT">
    <p:spTree>
      <p:nvGrpSpPr>
        <p:cNvPr id="1" name="Shape 16"/>
        <p:cNvGrpSpPr/>
        <p:nvPr/>
      </p:nvGrpSpPr>
      <p:grpSpPr>
        <a:xfrm>
          <a:off x="0" y="0"/>
          <a:ext cx="0" cy="0"/>
          <a:chOff x="0" y="0"/>
          <a:chExt cx="0" cy="0"/>
        </a:xfrm>
      </p:grpSpPr>
      <p:sp>
        <p:nvSpPr>
          <p:cNvPr id="17" name="Shape 17"/>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algn="ctr" rtl="0">
              <a:spcBef>
                <a:spcPts val="0"/>
              </a:spcBef>
              <a:buClr>
                <a:schemeClr val="dk1"/>
              </a:buClr>
              <a:buFont typeface="Calibri"/>
              <a:buNone/>
              <a:defRPr sz="4400">
                <a:solidFill>
                  <a:schemeClr val="dk1"/>
                </a:solidFill>
                <a:latin typeface="Calibri"/>
                <a:ea typeface="Calibri"/>
                <a:cs typeface="Calibri"/>
                <a:sym typeface="Calibri"/>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18" name="Shape 18"/>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342900" indent="-222250" algn="l" rtl="0">
              <a:spcBef>
                <a:spcPts val="640"/>
              </a:spcBef>
              <a:buClr>
                <a:schemeClr val="dk1"/>
              </a:buClr>
              <a:buFont typeface="Arial"/>
              <a:buChar char="●"/>
              <a:defRPr sz="3200">
                <a:solidFill>
                  <a:schemeClr val="dk1"/>
                </a:solidFill>
                <a:latin typeface="Calibri"/>
                <a:ea typeface="Calibri"/>
                <a:cs typeface="Calibri"/>
                <a:sym typeface="Calibri"/>
              </a:defRPr>
            </a:lvl1pPr>
            <a:lvl2pPr marL="742950" indent="-177800" algn="l" rtl="0">
              <a:spcBef>
                <a:spcPts val="560"/>
              </a:spcBef>
              <a:buClr>
                <a:schemeClr val="dk1"/>
              </a:buClr>
              <a:buFont typeface="Arial"/>
              <a:buChar char="●"/>
              <a:defRPr sz="2800">
                <a:solidFill>
                  <a:schemeClr val="dk1"/>
                </a:solidFill>
                <a:latin typeface="Calibri"/>
                <a:ea typeface="Calibri"/>
                <a:cs typeface="Calibri"/>
                <a:sym typeface="Calibri"/>
              </a:defRPr>
            </a:lvl2pPr>
            <a:lvl3pPr marL="1143000" indent="-136525" algn="l" rtl="0">
              <a:spcBef>
                <a:spcPts val="480"/>
              </a:spcBef>
              <a:buClr>
                <a:schemeClr val="dk1"/>
              </a:buClr>
              <a:buFont typeface="Arial"/>
              <a:buChar char="●"/>
              <a:defRPr sz="2400">
                <a:solidFill>
                  <a:schemeClr val="dk1"/>
                </a:solidFill>
                <a:latin typeface="Calibri"/>
                <a:ea typeface="Calibri"/>
                <a:cs typeface="Calibri"/>
                <a:sym typeface="Calibri"/>
              </a:defRPr>
            </a:lvl3pPr>
            <a:lvl4pPr marL="1600200" indent="-152400" algn="l" rtl="0">
              <a:spcBef>
                <a:spcPts val="400"/>
              </a:spcBef>
              <a:buClr>
                <a:schemeClr val="dk1"/>
              </a:buClr>
              <a:buFont typeface="Arial"/>
              <a:buChar char="●"/>
              <a:defRPr sz="2000">
                <a:solidFill>
                  <a:schemeClr val="dk1"/>
                </a:solidFill>
                <a:latin typeface="Calibri"/>
                <a:ea typeface="Calibri"/>
                <a:cs typeface="Calibri"/>
                <a:sym typeface="Calibri"/>
              </a:defRPr>
            </a:lvl4pPr>
            <a:lvl5pPr marL="2057400" indent="-152400" algn="l" rtl="0">
              <a:spcBef>
                <a:spcPts val="400"/>
              </a:spcBef>
              <a:buClr>
                <a:schemeClr val="dk1"/>
              </a:buClr>
              <a:buFont typeface="Arial"/>
              <a:buChar char="●"/>
              <a:defRPr sz="2000">
                <a:solidFill>
                  <a:schemeClr val="dk1"/>
                </a:solidFill>
                <a:latin typeface="Calibri"/>
                <a:ea typeface="Calibri"/>
                <a:cs typeface="Calibri"/>
                <a:sym typeface="Calibri"/>
              </a:defRPr>
            </a:lvl5pPr>
            <a:lvl6pPr marL="2514600" indent="-152400" algn="l" rtl="0">
              <a:spcBef>
                <a:spcPts val="400"/>
              </a:spcBef>
              <a:buClr>
                <a:schemeClr val="dk1"/>
              </a:buClr>
              <a:buFont typeface="Arial"/>
              <a:buChar char="●"/>
              <a:defRPr sz="2000">
                <a:solidFill>
                  <a:schemeClr val="dk1"/>
                </a:solidFill>
                <a:latin typeface="Calibri"/>
                <a:ea typeface="Calibri"/>
                <a:cs typeface="Calibri"/>
                <a:sym typeface="Calibri"/>
              </a:defRPr>
            </a:lvl6pPr>
            <a:lvl7pPr marL="2971800" indent="-152400" algn="l" rtl="0">
              <a:spcBef>
                <a:spcPts val="400"/>
              </a:spcBef>
              <a:buClr>
                <a:schemeClr val="dk1"/>
              </a:buClr>
              <a:buFont typeface="Arial"/>
              <a:buChar char="●"/>
              <a:defRPr sz="2000">
                <a:solidFill>
                  <a:schemeClr val="dk1"/>
                </a:solidFill>
                <a:latin typeface="Calibri"/>
                <a:ea typeface="Calibri"/>
                <a:cs typeface="Calibri"/>
                <a:sym typeface="Calibri"/>
              </a:defRPr>
            </a:lvl7pPr>
            <a:lvl8pPr marL="3429000" indent="-152400" algn="l" rtl="0">
              <a:spcBef>
                <a:spcPts val="400"/>
              </a:spcBef>
              <a:buClr>
                <a:schemeClr val="dk1"/>
              </a:buClr>
              <a:buFont typeface="Arial"/>
              <a:buChar char="●"/>
              <a:defRPr sz="2000">
                <a:solidFill>
                  <a:schemeClr val="dk1"/>
                </a:solidFill>
                <a:latin typeface="Calibri"/>
                <a:ea typeface="Calibri"/>
                <a:cs typeface="Calibri"/>
                <a:sym typeface="Calibri"/>
              </a:defRPr>
            </a:lvl8pPr>
            <a:lvl9pPr marL="3886200" indent="-152400" algn="l" rtl="0">
              <a:spcBef>
                <a:spcPts val="400"/>
              </a:spcBef>
              <a:buClr>
                <a:schemeClr val="dk1"/>
              </a:buClr>
              <a:buFont typeface="Arial"/>
              <a:buChar char="●"/>
              <a:defRPr sz="2000">
                <a:solidFill>
                  <a:schemeClr val="dk1"/>
                </a:solidFill>
                <a:latin typeface="Calibri"/>
                <a:ea typeface="Calibri"/>
                <a:cs typeface="Calibri"/>
                <a:sym typeface="Calibri"/>
              </a:defRPr>
            </a:lvl9pPr>
          </a:lstStyle>
          <a:p>
            <a:endParaRPr/>
          </a:p>
        </p:txBody>
      </p:sp>
      <p:sp>
        <p:nvSpPr>
          <p:cNvPr id="19" name="Shape 19"/>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indent="0" algn="l" rtl="0">
              <a:spcBef>
                <a:spcPts val="0"/>
              </a:spcBef>
              <a:defRPr sz="1200" b="0" i="0" u="none" strike="noStrike" cap="none" baseline="0">
                <a:solidFill>
                  <a:srgbClr val="888888"/>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20" name="Shape 20"/>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indent="0" algn="ctr" rtl="0">
              <a:spcBef>
                <a:spcPts val="0"/>
              </a:spcBef>
              <a:defRPr sz="1200" b="0" i="0" u="none" strike="noStrike" cap="none" baseline="0">
                <a:solidFill>
                  <a:srgbClr val="888888"/>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21" name="Shape 21"/>
          <p:cNvSpPr txBox="1">
            <a:spLocks noGrp="1"/>
          </p:cNvSpPr>
          <p:nvPr>
            <p:ph type="sldNum" idx="12"/>
          </p:nvPr>
        </p:nvSpPr>
        <p:spPr>
          <a:xfrm>
            <a:off x="6553200" y="6356350"/>
            <a:ext cx="2133599" cy="365125"/>
          </a:xfrm>
          <a:prstGeom prst="rect">
            <a:avLst/>
          </a:prstGeom>
          <a:noFill/>
          <a:ln>
            <a:noFill/>
          </a:ln>
        </p:spPr>
        <p:txBody>
          <a:bodyPr lIns="91425" tIns="91425" rIns="91425" bIns="91425" anchor="ctr" anchorCtr="0">
            <a:noAutofit/>
          </a:bodyPr>
          <a:lstStyle/>
          <a:p>
            <a:pPr marL="0" lvl="0" indent="-88900">
              <a:spcBef>
                <a:spcPts val="0"/>
              </a:spcBef>
              <a:buClr>
                <a:srgbClr val="000000"/>
              </a:buClr>
              <a:buFont typeface="Arial"/>
              <a:buChar char="●"/>
            </a:pPr>
            <a:endParaRPr sz="1200" b="0" i="0" u="none" strike="noStrike" cap="none" baseline="0">
              <a:solidFill>
                <a:srgbClr val="888888"/>
              </a:solidFill>
              <a:latin typeface="Calibri"/>
              <a:ea typeface="Calibri"/>
              <a:cs typeface="Calibri"/>
              <a:sym typeface="Calibri"/>
            </a:endParaRPr>
          </a:p>
          <a:p>
            <a:pPr marL="457200" lvl="1" indent="-88900">
              <a:spcBef>
                <a:spcPts val="0"/>
              </a:spcBef>
              <a:buClr>
                <a:srgbClr val="000000"/>
              </a:buClr>
              <a:buFont typeface="Courier New"/>
              <a:buChar char="o"/>
            </a:pPr>
            <a:endParaRPr sz="1800" b="0" i="0" u="none" strike="noStrike" cap="none" baseline="0">
              <a:solidFill>
                <a:schemeClr val="dk1"/>
              </a:solidFill>
              <a:latin typeface="Calibri"/>
              <a:ea typeface="Calibri"/>
              <a:cs typeface="Calibri"/>
              <a:sym typeface="Calibri"/>
            </a:endParaRPr>
          </a:p>
          <a:p>
            <a:pPr marL="914400" lvl="2" indent="-88900">
              <a:spcBef>
                <a:spcPts val="0"/>
              </a:spcBef>
              <a:buClr>
                <a:srgbClr val="000000"/>
              </a:buClr>
              <a:buFont typeface="Wingdings"/>
              <a:buChar char="§"/>
            </a:pPr>
            <a:endParaRPr sz="1800" b="0" i="0" u="none" strike="noStrike" cap="none" baseline="0">
              <a:solidFill>
                <a:schemeClr val="dk1"/>
              </a:solidFill>
              <a:latin typeface="Calibri"/>
              <a:ea typeface="Calibri"/>
              <a:cs typeface="Calibri"/>
              <a:sym typeface="Calibri"/>
            </a:endParaRPr>
          </a:p>
          <a:p>
            <a:pPr marL="1371600" lvl="3" indent="-88900">
              <a:spcBef>
                <a:spcPts val="0"/>
              </a:spcBef>
              <a:buClr>
                <a:srgbClr val="000000"/>
              </a:buClr>
              <a:buFont typeface="Arial"/>
              <a:buChar char="●"/>
            </a:pPr>
            <a:endParaRPr sz="1800" b="0" i="0" u="none" strike="noStrike" cap="none" baseline="0">
              <a:solidFill>
                <a:schemeClr val="dk1"/>
              </a:solidFill>
              <a:latin typeface="Calibri"/>
              <a:ea typeface="Calibri"/>
              <a:cs typeface="Calibri"/>
              <a:sym typeface="Calibri"/>
            </a:endParaRPr>
          </a:p>
          <a:p>
            <a:pPr marL="1828800" lvl="4" indent="-88900">
              <a:spcBef>
                <a:spcPts val="0"/>
              </a:spcBef>
              <a:buClr>
                <a:srgbClr val="000000"/>
              </a:buClr>
              <a:buFont typeface="Courier New"/>
              <a:buChar char="o"/>
            </a:pPr>
            <a:endParaRPr sz="1800" b="0" i="0" u="none" strike="noStrike" cap="none" baseline="0">
              <a:solidFill>
                <a:schemeClr val="dk1"/>
              </a:solidFill>
              <a:latin typeface="Calibri"/>
              <a:ea typeface="Calibri"/>
              <a:cs typeface="Calibri"/>
              <a:sym typeface="Calibri"/>
            </a:endParaRPr>
          </a:p>
          <a:p>
            <a:pPr marL="2286000" lvl="5" indent="-88900">
              <a:spcBef>
                <a:spcPts val="0"/>
              </a:spcBef>
              <a:buClr>
                <a:srgbClr val="000000"/>
              </a:buClr>
              <a:buFont typeface="Wingdings"/>
              <a:buChar char="§"/>
            </a:pPr>
            <a:endParaRPr sz="1800" b="0" i="0" u="none" strike="noStrike" cap="none" baseline="0">
              <a:solidFill>
                <a:schemeClr val="dk1"/>
              </a:solidFill>
              <a:latin typeface="Calibri"/>
              <a:ea typeface="Calibri"/>
              <a:cs typeface="Calibri"/>
              <a:sym typeface="Calibri"/>
            </a:endParaRPr>
          </a:p>
          <a:p>
            <a:pPr marL="2743200" lvl="6" indent="-88900">
              <a:spcBef>
                <a:spcPts val="0"/>
              </a:spcBef>
              <a:buClr>
                <a:srgbClr val="000000"/>
              </a:buClr>
              <a:buFont typeface="Arial"/>
              <a:buChar char="●"/>
            </a:pPr>
            <a:endParaRPr sz="1800" b="0" i="0" u="none" strike="noStrike" cap="none" baseline="0">
              <a:solidFill>
                <a:schemeClr val="dk1"/>
              </a:solidFill>
              <a:latin typeface="Calibri"/>
              <a:ea typeface="Calibri"/>
              <a:cs typeface="Calibri"/>
              <a:sym typeface="Calibri"/>
            </a:endParaRPr>
          </a:p>
          <a:p>
            <a:pPr marL="3200400" lvl="7" indent="-88900">
              <a:spcBef>
                <a:spcPts val="0"/>
              </a:spcBef>
              <a:buClr>
                <a:srgbClr val="000000"/>
              </a:buClr>
              <a:buFont typeface="Courier New"/>
              <a:buChar char="o"/>
            </a:pPr>
            <a:endParaRPr sz="1800" b="0" i="0" u="none" strike="noStrike" cap="none" baseline="0">
              <a:solidFill>
                <a:schemeClr val="dk1"/>
              </a:solidFill>
              <a:latin typeface="Calibri"/>
              <a:ea typeface="Calibri"/>
              <a:cs typeface="Calibri"/>
              <a:sym typeface="Calibri"/>
            </a:endParaRPr>
          </a:p>
          <a:p>
            <a:pPr marL="3657600" lvl="8" indent="-88900">
              <a:spcBef>
                <a:spcPts val="0"/>
              </a:spcBef>
              <a:buClr>
                <a:srgbClr val="000000"/>
              </a:buClr>
              <a:buFont typeface="Wingdings"/>
              <a:buChar char="§"/>
            </a:pPr>
            <a:endParaRPr sz="1800" b="0" i="0" u="none" strike="noStrike" cap="none" baseline="0">
              <a:solidFill>
                <a:schemeClr val="dk1"/>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cSld name="Section Title">
    <p:spTree>
      <p:nvGrpSpPr>
        <p:cNvPr id="1" name="Shape 22"/>
        <p:cNvGrpSpPr/>
        <p:nvPr/>
      </p:nvGrpSpPr>
      <p:grpSpPr>
        <a:xfrm>
          <a:off x="0" y="0"/>
          <a:ext cx="0" cy="0"/>
          <a:chOff x="0" y="0"/>
          <a:chExt cx="0" cy="0"/>
        </a:xfrm>
      </p:grpSpPr>
      <p:sp>
        <p:nvSpPr>
          <p:cNvPr id="23" name="Shape 23"/>
          <p:cNvSpPr txBox="1">
            <a:spLocks noGrp="1"/>
          </p:cNvSpPr>
          <p:nvPr>
            <p:ph type="title"/>
          </p:nvPr>
        </p:nvSpPr>
        <p:spPr>
          <a:xfrm>
            <a:off x="722312" y="4406900"/>
            <a:ext cx="7772400" cy="1362075"/>
          </a:xfrm>
          <a:prstGeom prst="rect">
            <a:avLst/>
          </a:prstGeom>
          <a:noFill/>
          <a:ln>
            <a:noFill/>
          </a:ln>
        </p:spPr>
        <p:txBody>
          <a:bodyPr lIns="91425" tIns="91425" rIns="91425" bIns="91425" anchor="t" anchorCtr="0"/>
          <a:lstStyle>
            <a:lvl1pPr algn="l" rtl="0">
              <a:spcBef>
                <a:spcPts val="0"/>
              </a:spcBef>
              <a:defRPr sz="4000" b="1" cap="small"/>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24" name="Shape 24"/>
          <p:cNvSpPr txBox="1">
            <a:spLocks noGrp="1"/>
          </p:cNvSpPr>
          <p:nvPr>
            <p:ph type="body" idx="1"/>
          </p:nvPr>
        </p:nvSpPr>
        <p:spPr>
          <a:xfrm>
            <a:off x="722312" y="2906713"/>
            <a:ext cx="7772400" cy="1500187"/>
          </a:xfrm>
          <a:prstGeom prst="rect">
            <a:avLst/>
          </a:prstGeom>
          <a:noFill/>
          <a:ln>
            <a:noFill/>
          </a:ln>
        </p:spPr>
        <p:txBody>
          <a:bodyPr lIns="91425" tIns="91425" rIns="91425" bIns="91425" anchor="b" anchorCtr="0"/>
          <a:lstStyle>
            <a:lvl1pPr marL="0" indent="0" rtl="0">
              <a:spcBef>
                <a:spcPts val="0"/>
              </a:spcBef>
              <a:buClr>
                <a:srgbClr val="888888"/>
              </a:buClr>
              <a:buFont typeface="Calibri"/>
              <a:buNone/>
              <a:defRPr sz="2000">
                <a:solidFill>
                  <a:srgbClr val="888888"/>
                </a:solidFill>
              </a:defRPr>
            </a:lvl1pPr>
            <a:lvl2pPr marL="457200" indent="0" rtl="0">
              <a:spcBef>
                <a:spcPts val="0"/>
              </a:spcBef>
              <a:buClr>
                <a:srgbClr val="888888"/>
              </a:buClr>
              <a:buFont typeface="Calibri"/>
              <a:buNone/>
              <a:defRPr sz="1800">
                <a:solidFill>
                  <a:srgbClr val="888888"/>
                </a:solidFill>
              </a:defRPr>
            </a:lvl2pPr>
            <a:lvl3pPr marL="914400" indent="0" rtl="0">
              <a:spcBef>
                <a:spcPts val="0"/>
              </a:spcBef>
              <a:buClr>
                <a:srgbClr val="888888"/>
              </a:buClr>
              <a:buFont typeface="Calibri"/>
              <a:buNone/>
              <a:defRPr sz="1600">
                <a:solidFill>
                  <a:srgbClr val="888888"/>
                </a:solidFill>
              </a:defRPr>
            </a:lvl3pPr>
            <a:lvl4pPr marL="1371600" indent="0" rtl="0">
              <a:spcBef>
                <a:spcPts val="0"/>
              </a:spcBef>
              <a:buClr>
                <a:srgbClr val="888888"/>
              </a:buClr>
              <a:buFont typeface="Calibri"/>
              <a:buNone/>
              <a:defRPr sz="1400">
                <a:solidFill>
                  <a:srgbClr val="888888"/>
                </a:solidFill>
              </a:defRPr>
            </a:lvl4pPr>
            <a:lvl5pPr marL="1828800" indent="0" rtl="0">
              <a:spcBef>
                <a:spcPts val="0"/>
              </a:spcBef>
              <a:buClr>
                <a:srgbClr val="888888"/>
              </a:buClr>
              <a:buFont typeface="Calibri"/>
              <a:buNone/>
              <a:defRPr sz="1400">
                <a:solidFill>
                  <a:srgbClr val="888888"/>
                </a:solidFill>
              </a:defRPr>
            </a:lvl5pPr>
            <a:lvl6pPr marL="2286000" indent="0" rtl="0">
              <a:spcBef>
                <a:spcPts val="0"/>
              </a:spcBef>
              <a:buClr>
                <a:srgbClr val="888888"/>
              </a:buClr>
              <a:buFont typeface="Calibri"/>
              <a:buNone/>
              <a:defRPr sz="1400">
                <a:solidFill>
                  <a:srgbClr val="888888"/>
                </a:solidFill>
              </a:defRPr>
            </a:lvl6pPr>
            <a:lvl7pPr marL="2743200" indent="0" rtl="0">
              <a:spcBef>
                <a:spcPts val="0"/>
              </a:spcBef>
              <a:buClr>
                <a:srgbClr val="888888"/>
              </a:buClr>
              <a:buFont typeface="Calibri"/>
              <a:buNone/>
              <a:defRPr sz="1400">
                <a:solidFill>
                  <a:srgbClr val="888888"/>
                </a:solidFill>
              </a:defRPr>
            </a:lvl7pPr>
            <a:lvl8pPr marL="3200400" indent="0" rtl="0">
              <a:spcBef>
                <a:spcPts val="0"/>
              </a:spcBef>
              <a:buClr>
                <a:srgbClr val="888888"/>
              </a:buClr>
              <a:buFont typeface="Calibri"/>
              <a:buNone/>
              <a:defRPr sz="1400">
                <a:solidFill>
                  <a:srgbClr val="888888"/>
                </a:solidFill>
              </a:defRPr>
            </a:lvl8pPr>
            <a:lvl9pPr marL="3657600" indent="0" rtl="0">
              <a:spcBef>
                <a:spcPts val="0"/>
              </a:spcBef>
              <a:buClr>
                <a:srgbClr val="888888"/>
              </a:buClr>
              <a:buFont typeface="Calibri"/>
              <a:buNone/>
              <a:defRPr sz="1400">
                <a:solidFill>
                  <a:srgbClr val="888888"/>
                </a:solidFill>
              </a:defRPr>
            </a:lvl9pPr>
          </a:lstStyle>
          <a:p>
            <a:endParaRPr/>
          </a:p>
        </p:txBody>
      </p:sp>
      <p:sp>
        <p:nvSpPr>
          <p:cNvPr id="25" name="Shape 25"/>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indent="0" algn="l" rtl="0">
              <a:spcBef>
                <a:spcPts val="0"/>
              </a:spcBef>
              <a:defRPr sz="1200" b="0" i="0" u="none" strike="noStrike" cap="none" baseline="0">
                <a:solidFill>
                  <a:srgbClr val="888888"/>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26" name="Shape 26"/>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indent="0" algn="ctr" rtl="0">
              <a:spcBef>
                <a:spcPts val="0"/>
              </a:spcBef>
              <a:defRPr sz="1200" b="0" i="0" u="none" strike="noStrike" cap="none" baseline="0">
                <a:solidFill>
                  <a:srgbClr val="888888"/>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27" name="Shape 27"/>
          <p:cNvSpPr txBox="1">
            <a:spLocks noGrp="1"/>
          </p:cNvSpPr>
          <p:nvPr>
            <p:ph type="sldNum" idx="12"/>
          </p:nvPr>
        </p:nvSpPr>
        <p:spPr>
          <a:xfrm>
            <a:off x="6553200" y="6356350"/>
            <a:ext cx="2133599" cy="365125"/>
          </a:xfrm>
          <a:prstGeom prst="rect">
            <a:avLst/>
          </a:prstGeom>
          <a:noFill/>
          <a:ln>
            <a:noFill/>
          </a:ln>
        </p:spPr>
        <p:txBody>
          <a:bodyPr lIns="91425" tIns="91425" rIns="91425" bIns="91425" anchor="ctr" anchorCtr="0">
            <a:noAutofit/>
          </a:bodyPr>
          <a:lstStyle/>
          <a:p>
            <a:pPr marL="0" lvl="0" indent="-88900">
              <a:spcBef>
                <a:spcPts val="0"/>
              </a:spcBef>
              <a:buClr>
                <a:srgbClr val="000000"/>
              </a:buClr>
              <a:buFont typeface="Arial"/>
              <a:buChar char="●"/>
            </a:pPr>
            <a:endParaRPr sz="1200" b="0" i="0" u="none" strike="noStrike" cap="none" baseline="0">
              <a:solidFill>
                <a:srgbClr val="888888"/>
              </a:solidFill>
              <a:latin typeface="Calibri"/>
              <a:ea typeface="Calibri"/>
              <a:cs typeface="Calibri"/>
              <a:sym typeface="Calibri"/>
            </a:endParaRPr>
          </a:p>
          <a:p>
            <a:pPr marL="457200" lvl="1" indent="-88900">
              <a:spcBef>
                <a:spcPts val="0"/>
              </a:spcBef>
              <a:buClr>
                <a:srgbClr val="000000"/>
              </a:buClr>
              <a:buFont typeface="Courier New"/>
              <a:buChar char="o"/>
            </a:pPr>
            <a:endParaRPr sz="1800" b="0" i="0" u="none" strike="noStrike" cap="none" baseline="0">
              <a:solidFill>
                <a:schemeClr val="dk1"/>
              </a:solidFill>
              <a:latin typeface="Calibri"/>
              <a:ea typeface="Calibri"/>
              <a:cs typeface="Calibri"/>
              <a:sym typeface="Calibri"/>
            </a:endParaRPr>
          </a:p>
          <a:p>
            <a:pPr marL="914400" lvl="2" indent="-88900">
              <a:spcBef>
                <a:spcPts val="0"/>
              </a:spcBef>
              <a:buClr>
                <a:srgbClr val="000000"/>
              </a:buClr>
              <a:buFont typeface="Wingdings"/>
              <a:buChar char="§"/>
            </a:pPr>
            <a:endParaRPr sz="1800" b="0" i="0" u="none" strike="noStrike" cap="none" baseline="0">
              <a:solidFill>
                <a:schemeClr val="dk1"/>
              </a:solidFill>
              <a:latin typeface="Calibri"/>
              <a:ea typeface="Calibri"/>
              <a:cs typeface="Calibri"/>
              <a:sym typeface="Calibri"/>
            </a:endParaRPr>
          </a:p>
          <a:p>
            <a:pPr marL="1371600" lvl="3" indent="-88900">
              <a:spcBef>
                <a:spcPts val="0"/>
              </a:spcBef>
              <a:buClr>
                <a:srgbClr val="000000"/>
              </a:buClr>
              <a:buFont typeface="Arial"/>
              <a:buChar char="●"/>
            </a:pPr>
            <a:endParaRPr sz="1800" b="0" i="0" u="none" strike="noStrike" cap="none" baseline="0">
              <a:solidFill>
                <a:schemeClr val="dk1"/>
              </a:solidFill>
              <a:latin typeface="Calibri"/>
              <a:ea typeface="Calibri"/>
              <a:cs typeface="Calibri"/>
              <a:sym typeface="Calibri"/>
            </a:endParaRPr>
          </a:p>
          <a:p>
            <a:pPr marL="1828800" lvl="4" indent="-88900">
              <a:spcBef>
                <a:spcPts val="0"/>
              </a:spcBef>
              <a:buClr>
                <a:srgbClr val="000000"/>
              </a:buClr>
              <a:buFont typeface="Courier New"/>
              <a:buChar char="o"/>
            </a:pPr>
            <a:endParaRPr sz="1800" b="0" i="0" u="none" strike="noStrike" cap="none" baseline="0">
              <a:solidFill>
                <a:schemeClr val="dk1"/>
              </a:solidFill>
              <a:latin typeface="Calibri"/>
              <a:ea typeface="Calibri"/>
              <a:cs typeface="Calibri"/>
              <a:sym typeface="Calibri"/>
            </a:endParaRPr>
          </a:p>
          <a:p>
            <a:pPr marL="2286000" lvl="5" indent="-88900">
              <a:spcBef>
                <a:spcPts val="0"/>
              </a:spcBef>
              <a:buClr>
                <a:srgbClr val="000000"/>
              </a:buClr>
              <a:buFont typeface="Wingdings"/>
              <a:buChar char="§"/>
            </a:pPr>
            <a:endParaRPr sz="1800" b="0" i="0" u="none" strike="noStrike" cap="none" baseline="0">
              <a:solidFill>
                <a:schemeClr val="dk1"/>
              </a:solidFill>
              <a:latin typeface="Calibri"/>
              <a:ea typeface="Calibri"/>
              <a:cs typeface="Calibri"/>
              <a:sym typeface="Calibri"/>
            </a:endParaRPr>
          </a:p>
          <a:p>
            <a:pPr marL="2743200" lvl="6" indent="-88900">
              <a:spcBef>
                <a:spcPts val="0"/>
              </a:spcBef>
              <a:buClr>
                <a:srgbClr val="000000"/>
              </a:buClr>
              <a:buFont typeface="Arial"/>
              <a:buChar char="●"/>
            </a:pPr>
            <a:endParaRPr sz="1800" b="0" i="0" u="none" strike="noStrike" cap="none" baseline="0">
              <a:solidFill>
                <a:schemeClr val="dk1"/>
              </a:solidFill>
              <a:latin typeface="Calibri"/>
              <a:ea typeface="Calibri"/>
              <a:cs typeface="Calibri"/>
              <a:sym typeface="Calibri"/>
            </a:endParaRPr>
          </a:p>
          <a:p>
            <a:pPr marL="3200400" lvl="7" indent="-88900">
              <a:spcBef>
                <a:spcPts val="0"/>
              </a:spcBef>
              <a:buClr>
                <a:srgbClr val="000000"/>
              </a:buClr>
              <a:buFont typeface="Courier New"/>
              <a:buChar char="o"/>
            </a:pPr>
            <a:endParaRPr sz="1800" b="0" i="0" u="none" strike="noStrike" cap="none" baseline="0">
              <a:solidFill>
                <a:schemeClr val="dk1"/>
              </a:solidFill>
              <a:latin typeface="Calibri"/>
              <a:ea typeface="Calibri"/>
              <a:cs typeface="Calibri"/>
              <a:sym typeface="Calibri"/>
            </a:endParaRPr>
          </a:p>
          <a:p>
            <a:pPr marL="3657600" lvl="8" indent="-88900">
              <a:spcBef>
                <a:spcPts val="0"/>
              </a:spcBef>
              <a:buClr>
                <a:srgbClr val="000000"/>
              </a:buClr>
              <a:buFont typeface="Wingdings"/>
              <a:buChar char="§"/>
            </a:pPr>
            <a:endParaRPr sz="1800" b="0" i="0" u="none" strike="noStrike" cap="none" baseline="0">
              <a:solidFill>
                <a:schemeClr val="dk1"/>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cSld name="TWO_OBJECTS">
    <p:spTree>
      <p:nvGrpSpPr>
        <p:cNvPr id="1" name="Shape 28"/>
        <p:cNvGrpSpPr/>
        <p:nvPr/>
      </p:nvGrpSpPr>
      <p:grpSpPr>
        <a:xfrm>
          <a:off x="0" y="0"/>
          <a:ext cx="0" cy="0"/>
          <a:chOff x="0" y="0"/>
          <a:chExt cx="0" cy="0"/>
        </a:xfrm>
      </p:grpSpPr>
      <p:sp>
        <p:nvSpPr>
          <p:cNvPr id="29" name="Shape 29"/>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algn="ctr" rtl="0">
              <a:spcBef>
                <a:spcPts val="0"/>
              </a:spcBef>
              <a:buClr>
                <a:schemeClr val="dk1"/>
              </a:buClr>
              <a:buFont typeface="Calibri"/>
              <a:buNone/>
              <a:defRPr sz="4400">
                <a:solidFill>
                  <a:schemeClr val="dk1"/>
                </a:solidFill>
                <a:latin typeface="Calibri"/>
                <a:ea typeface="Calibri"/>
                <a:cs typeface="Calibri"/>
                <a:sym typeface="Calibri"/>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30" name="Shape 30"/>
          <p:cNvSpPr txBox="1">
            <a:spLocks noGrp="1"/>
          </p:cNvSpPr>
          <p:nvPr>
            <p:ph type="body" idx="1"/>
          </p:nvPr>
        </p:nvSpPr>
        <p:spPr>
          <a:xfrm>
            <a:off x="457200" y="1600200"/>
            <a:ext cx="4038599" cy="4525963"/>
          </a:xfrm>
          <a:prstGeom prst="rect">
            <a:avLst/>
          </a:prstGeom>
          <a:noFill/>
          <a:ln>
            <a:noFill/>
          </a:ln>
        </p:spPr>
        <p:txBody>
          <a:bodyPr lIns="91425" tIns="91425" rIns="91425" bIns="91425" anchor="t" anchorCtr="0"/>
          <a:lstStyle>
            <a:lvl1pPr rtl="0">
              <a:spcBef>
                <a:spcPts val="0"/>
              </a:spcBef>
              <a:defRPr sz="2800"/>
            </a:lvl1pPr>
            <a:lvl2pPr rtl="0">
              <a:spcBef>
                <a:spcPts val="0"/>
              </a:spcBef>
              <a:defRPr sz="2400"/>
            </a:lvl2pPr>
            <a:lvl3pPr rtl="0">
              <a:spcBef>
                <a:spcPts val="0"/>
              </a:spcBef>
              <a:defRPr sz="2000"/>
            </a:lvl3pPr>
            <a:lvl4pPr rtl="0">
              <a:spcBef>
                <a:spcPts val="0"/>
              </a:spcBef>
              <a:defRPr sz="1800"/>
            </a:lvl4pPr>
            <a:lvl5pPr rtl="0">
              <a:spcBef>
                <a:spcPts val="0"/>
              </a:spcBef>
              <a:defRPr sz="1800"/>
            </a:lvl5pPr>
            <a:lvl6pPr rtl="0">
              <a:spcBef>
                <a:spcPts val="0"/>
              </a:spcBef>
              <a:defRPr sz="1800"/>
            </a:lvl6pPr>
            <a:lvl7pPr rtl="0">
              <a:spcBef>
                <a:spcPts val="0"/>
              </a:spcBef>
              <a:defRPr sz="1800"/>
            </a:lvl7pPr>
            <a:lvl8pPr rtl="0">
              <a:spcBef>
                <a:spcPts val="0"/>
              </a:spcBef>
              <a:defRPr sz="1800"/>
            </a:lvl8pPr>
            <a:lvl9pPr rtl="0">
              <a:spcBef>
                <a:spcPts val="0"/>
              </a:spcBef>
              <a:defRPr sz="1800"/>
            </a:lvl9pPr>
          </a:lstStyle>
          <a:p>
            <a:endParaRPr/>
          </a:p>
        </p:txBody>
      </p:sp>
      <p:sp>
        <p:nvSpPr>
          <p:cNvPr id="31" name="Shape 31"/>
          <p:cNvSpPr txBox="1">
            <a:spLocks noGrp="1"/>
          </p:cNvSpPr>
          <p:nvPr>
            <p:ph type="body" idx="2"/>
          </p:nvPr>
        </p:nvSpPr>
        <p:spPr>
          <a:xfrm>
            <a:off x="4648200" y="1600200"/>
            <a:ext cx="4038599" cy="4525963"/>
          </a:xfrm>
          <a:prstGeom prst="rect">
            <a:avLst/>
          </a:prstGeom>
          <a:noFill/>
          <a:ln>
            <a:noFill/>
          </a:ln>
        </p:spPr>
        <p:txBody>
          <a:bodyPr lIns="91425" tIns="91425" rIns="91425" bIns="91425" anchor="t" anchorCtr="0"/>
          <a:lstStyle>
            <a:lvl1pPr rtl="0">
              <a:spcBef>
                <a:spcPts val="0"/>
              </a:spcBef>
              <a:defRPr sz="2800"/>
            </a:lvl1pPr>
            <a:lvl2pPr rtl="0">
              <a:spcBef>
                <a:spcPts val="0"/>
              </a:spcBef>
              <a:defRPr sz="2400"/>
            </a:lvl2pPr>
            <a:lvl3pPr rtl="0">
              <a:spcBef>
                <a:spcPts val="0"/>
              </a:spcBef>
              <a:defRPr sz="2000"/>
            </a:lvl3pPr>
            <a:lvl4pPr rtl="0">
              <a:spcBef>
                <a:spcPts val="0"/>
              </a:spcBef>
              <a:defRPr sz="1800"/>
            </a:lvl4pPr>
            <a:lvl5pPr rtl="0">
              <a:spcBef>
                <a:spcPts val="0"/>
              </a:spcBef>
              <a:defRPr sz="1800"/>
            </a:lvl5pPr>
            <a:lvl6pPr rtl="0">
              <a:spcBef>
                <a:spcPts val="0"/>
              </a:spcBef>
              <a:defRPr sz="1800"/>
            </a:lvl6pPr>
            <a:lvl7pPr rtl="0">
              <a:spcBef>
                <a:spcPts val="0"/>
              </a:spcBef>
              <a:defRPr sz="1800"/>
            </a:lvl7pPr>
            <a:lvl8pPr rtl="0">
              <a:spcBef>
                <a:spcPts val="0"/>
              </a:spcBef>
              <a:defRPr sz="1800"/>
            </a:lvl8pPr>
            <a:lvl9pPr rtl="0">
              <a:spcBef>
                <a:spcPts val="0"/>
              </a:spcBef>
              <a:defRPr sz="1800"/>
            </a:lvl9pPr>
          </a:lstStyle>
          <a:p>
            <a:endParaRPr/>
          </a:p>
        </p:txBody>
      </p:sp>
      <p:sp>
        <p:nvSpPr>
          <p:cNvPr id="32" name="Shape 32"/>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indent="0" algn="l" rtl="0">
              <a:spcBef>
                <a:spcPts val="0"/>
              </a:spcBef>
              <a:defRPr sz="1200" b="0" i="0" u="none" strike="noStrike" cap="none" baseline="0">
                <a:solidFill>
                  <a:srgbClr val="888888"/>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33" name="Shape 33"/>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indent="0" algn="ctr" rtl="0">
              <a:spcBef>
                <a:spcPts val="0"/>
              </a:spcBef>
              <a:defRPr sz="1200" b="0" i="0" u="none" strike="noStrike" cap="none" baseline="0">
                <a:solidFill>
                  <a:srgbClr val="888888"/>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34" name="Shape 34"/>
          <p:cNvSpPr txBox="1">
            <a:spLocks noGrp="1"/>
          </p:cNvSpPr>
          <p:nvPr>
            <p:ph type="sldNum" idx="12"/>
          </p:nvPr>
        </p:nvSpPr>
        <p:spPr>
          <a:xfrm>
            <a:off x="6553200" y="6356350"/>
            <a:ext cx="2133599" cy="365125"/>
          </a:xfrm>
          <a:prstGeom prst="rect">
            <a:avLst/>
          </a:prstGeom>
          <a:noFill/>
          <a:ln>
            <a:noFill/>
          </a:ln>
        </p:spPr>
        <p:txBody>
          <a:bodyPr lIns="91425" tIns="91425" rIns="91425" bIns="91425" anchor="ctr" anchorCtr="0">
            <a:noAutofit/>
          </a:bodyPr>
          <a:lstStyle/>
          <a:p>
            <a:pPr marL="0" lvl="0" indent="-88900">
              <a:spcBef>
                <a:spcPts val="0"/>
              </a:spcBef>
              <a:buClr>
                <a:srgbClr val="000000"/>
              </a:buClr>
              <a:buFont typeface="Arial"/>
              <a:buChar char="●"/>
            </a:pPr>
            <a:endParaRPr sz="1200" b="0" i="0" u="none" strike="noStrike" cap="none" baseline="0">
              <a:solidFill>
                <a:srgbClr val="888888"/>
              </a:solidFill>
              <a:latin typeface="Calibri"/>
              <a:ea typeface="Calibri"/>
              <a:cs typeface="Calibri"/>
              <a:sym typeface="Calibri"/>
            </a:endParaRPr>
          </a:p>
          <a:p>
            <a:pPr marL="457200" lvl="1" indent="-88900">
              <a:spcBef>
                <a:spcPts val="0"/>
              </a:spcBef>
              <a:buClr>
                <a:srgbClr val="000000"/>
              </a:buClr>
              <a:buFont typeface="Courier New"/>
              <a:buChar char="o"/>
            </a:pPr>
            <a:endParaRPr sz="1800" b="0" i="0" u="none" strike="noStrike" cap="none" baseline="0">
              <a:solidFill>
                <a:schemeClr val="dk1"/>
              </a:solidFill>
              <a:latin typeface="Calibri"/>
              <a:ea typeface="Calibri"/>
              <a:cs typeface="Calibri"/>
              <a:sym typeface="Calibri"/>
            </a:endParaRPr>
          </a:p>
          <a:p>
            <a:pPr marL="914400" lvl="2" indent="-88900">
              <a:spcBef>
                <a:spcPts val="0"/>
              </a:spcBef>
              <a:buClr>
                <a:srgbClr val="000000"/>
              </a:buClr>
              <a:buFont typeface="Wingdings"/>
              <a:buChar char="§"/>
            </a:pPr>
            <a:endParaRPr sz="1800" b="0" i="0" u="none" strike="noStrike" cap="none" baseline="0">
              <a:solidFill>
                <a:schemeClr val="dk1"/>
              </a:solidFill>
              <a:latin typeface="Calibri"/>
              <a:ea typeface="Calibri"/>
              <a:cs typeface="Calibri"/>
              <a:sym typeface="Calibri"/>
            </a:endParaRPr>
          </a:p>
          <a:p>
            <a:pPr marL="1371600" lvl="3" indent="-88900">
              <a:spcBef>
                <a:spcPts val="0"/>
              </a:spcBef>
              <a:buClr>
                <a:srgbClr val="000000"/>
              </a:buClr>
              <a:buFont typeface="Arial"/>
              <a:buChar char="●"/>
            </a:pPr>
            <a:endParaRPr sz="1800" b="0" i="0" u="none" strike="noStrike" cap="none" baseline="0">
              <a:solidFill>
                <a:schemeClr val="dk1"/>
              </a:solidFill>
              <a:latin typeface="Calibri"/>
              <a:ea typeface="Calibri"/>
              <a:cs typeface="Calibri"/>
              <a:sym typeface="Calibri"/>
            </a:endParaRPr>
          </a:p>
          <a:p>
            <a:pPr marL="1828800" lvl="4" indent="-88900">
              <a:spcBef>
                <a:spcPts val="0"/>
              </a:spcBef>
              <a:buClr>
                <a:srgbClr val="000000"/>
              </a:buClr>
              <a:buFont typeface="Courier New"/>
              <a:buChar char="o"/>
            </a:pPr>
            <a:endParaRPr sz="1800" b="0" i="0" u="none" strike="noStrike" cap="none" baseline="0">
              <a:solidFill>
                <a:schemeClr val="dk1"/>
              </a:solidFill>
              <a:latin typeface="Calibri"/>
              <a:ea typeface="Calibri"/>
              <a:cs typeface="Calibri"/>
              <a:sym typeface="Calibri"/>
            </a:endParaRPr>
          </a:p>
          <a:p>
            <a:pPr marL="2286000" lvl="5" indent="-88900">
              <a:spcBef>
                <a:spcPts val="0"/>
              </a:spcBef>
              <a:buClr>
                <a:srgbClr val="000000"/>
              </a:buClr>
              <a:buFont typeface="Wingdings"/>
              <a:buChar char="§"/>
            </a:pPr>
            <a:endParaRPr sz="1800" b="0" i="0" u="none" strike="noStrike" cap="none" baseline="0">
              <a:solidFill>
                <a:schemeClr val="dk1"/>
              </a:solidFill>
              <a:latin typeface="Calibri"/>
              <a:ea typeface="Calibri"/>
              <a:cs typeface="Calibri"/>
              <a:sym typeface="Calibri"/>
            </a:endParaRPr>
          </a:p>
          <a:p>
            <a:pPr marL="2743200" lvl="6" indent="-88900">
              <a:spcBef>
                <a:spcPts val="0"/>
              </a:spcBef>
              <a:buClr>
                <a:srgbClr val="000000"/>
              </a:buClr>
              <a:buFont typeface="Arial"/>
              <a:buChar char="●"/>
            </a:pPr>
            <a:endParaRPr sz="1800" b="0" i="0" u="none" strike="noStrike" cap="none" baseline="0">
              <a:solidFill>
                <a:schemeClr val="dk1"/>
              </a:solidFill>
              <a:latin typeface="Calibri"/>
              <a:ea typeface="Calibri"/>
              <a:cs typeface="Calibri"/>
              <a:sym typeface="Calibri"/>
            </a:endParaRPr>
          </a:p>
          <a:p>
            <a:pPr marL="3200400" lvl="7" indent="-88900">
              <a:spcBef>
                <a:spcPts val="0"/>
              </a:spcBef>
              <a:buClr>
                <a:srgbClr val="000000"/>
              </a:buClr>
              <a:buFont typeface="Courier New"/>
              <a:buChar char="o"/>
            </a:pPr>
            <a:endParaRPr sz="1800" b="0" i="0" u="none" strike="noStrike" cap="none" baseline="0">
              <a:solidFill>
                <a:schemeClr val="dk1"/>
              </a:solidFill>
              <a:latin typeface="Calibri"/>
              <a:ea typeface="Calibri"/>
              <a:cs typeface="Calibri"/>
              <a:sym typeface="Calibri"/>
            </a:endParaRPr>
          </a:p>
          <a:p>
            <a:pPr marL="3657600" lvl="8" indent="-88900">
              <a:spcBef>
                <a:spcPts val="0"/>
              </a:spcBef>
              <a:buClr>
                <a:srgbClr val="000000"/>
              </a:buClr>
              <a:buFont typeface="Wingdings"/>
              <a:buChar char="§"/>
            </a:pPr>
            <a:endParaRPr sz="1800" b="0" i="0" u="none" strike="noStrike" cap="none" baseline="0">
              <a:solidFill>
                <a:schemeClr val="dk1"/>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cSld name="TWO_OBJECTS_WITH_TEXT">
    <p:spTree>
      <p:nvGrpSpPr>
        <p:cNvPr id="1" name="Shape 35"/>
        <p:cNvGrpSpPr/>
        <p:nvPr/>
      </p:nvGrpSpPr>
      <p:grpSpPr>
        <a:xfrm>
          <a:off x="0" y="0"/>
          <a:ext cx="0" cy="0"/>
          <a:chOff x="0" y="0"/>
          <a:chExt cx="0" cy="0"/>
        </a:xfrm>
      </p:grpSpPr>
      <p:sp>
        <p:nvSpPr>
          <p:cNvPr id="36" name="Shape 36"/>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37" name="Shape 37"/>
          <p:cNvSpPr txBox="1">
            <a:spLocks noGrp="1"/>
          </p:cNvSpPr>
          <p:nvPr>
            <p:ph type="body" idx="1"/>
          </p:nvPr>
        </p:nvSpPr>
        <p:spPr>
          <a:xfrm>
            <a:off x="457200" y="1535112"/>
            <a:ext cx="4040187" cy="639762"/>
          </a:xfrm>
          <a:prstGeom prst="rect">
            <a:avLst/>
          </a:prstGeom>
          <a:noFill/>
          <a:ln>
            <a:noFill/>
          </a:ln>
        </p:spPr>
        <p:txBody>
          <a:bodyPr lIns="91425" tIns="91425" rIns="91425" bIns="91425" anchor="b" anchorCtr="0"/>
          <a:lstStyle>
            <a:lvl1pPr marL="0" indent="0" rtl="0">
              <a:spcBef>
                <a:spcPts val="0"/>
              </a:spcBef>
              <a:buFont typeface="Calibri"/>
              <a:buNone/>
              <a:defRPr sz="2400" b="1"/>
            </a:lvl1pPr>
            <a:lvl2pPr marL="457200" indent="0" rtl="0">
              <a:spcBef>
                <a:spcPts val="0"/>
              </a:spcBef>
              <a:buFont typeface="Calibri"/>
              <a:buNone/>
              <a:defRPr sz="2000" b="1"/>
            </a:lvl2pPr>
            <a:lvl3pPr marL="914400" indent="0" rtl="0">
              <a:spcBef>
                <a:spcPts val="0"/>
              </a:spcBef>
              <a:buFont typeface="Calibri"/>
              <a:buNone/>
              <a:defRPr sz="1800" b="1"/>
            </a:lvl3pPr>
            <a:lvl4pPr marL="1371600" indent="0" rtl="0">
              <a:spcBef>
                <a:spcPts val="0"/>
              </a:spcBef>
              <a:buFont typeface="Calibri"/>
              <a:buNone/>
              <a:defRPr sz="1600" b="1"/>
            </a:lvl4pPr>
            <a:lvl5pPr marL="1828800" indent="0" rtl="0">
              <a:spcBef>
                <a:spcPts val="0"/>
              </a:spcBef>
              <a:buFont typeface="Calibri"/>
              <a:buNone/>
              <a:defRPr sz="1600" b="1"/>
            </a:lvl5pPr>
            <a:lvl6pPr marL="2286000" indent="0" rtl="0">
              <a:spcBef>
                <a:spcPts val="0"/>
              </a:spcBef>
              <a:buFont typeface="Calibri"/>
              <a:buNone/>
              <a:defRPr sz="1600" b="1"/>
            </a:lvl6pPr>
            <a:lvl7pPr marL="2743200" indent="0" rtl="0">
              <a:spcBef>
                <a:spcPts val="0"/>
              </a:spcBef>
              <a:buFont typeface="Calibri"/>
              <a:buNone/>
              <a:defRPr sz="1600" b="1"/>
            </a:lvl7pPr>
            <a:lvl8pPr marL="3200400" indent="0" rtl="0">
              <a:spcBef>
                <a:spcPts val="0"/>
              </a:spcBef>
              <a:buFont typeface="Calibri"/>
              <a:buNone/>
              <a:defRPr sz="1600" b="1"/>
            </a:lvl8pPr>
            <a:lvl9pPr marL="3657600" indent="0" rtl="0">
              <a:spcBef>
                <a:spcPts val="0"/>
              </a:spcBef>
              <a:buFont typeface="Calibri"/>
              <a:buNone/>
              <a:defRPr sz="1600" b="1"/>
            </a:lvl9pPr>
          </a:lstStyle>
          <a:p>
            <a:endParaRPr/>
          </a:p>
        </p:txBody>
      </p:sp>
      <p:sp>
        <p:nvSpPr>
          <p:cNvPr id="38" name="Shape 38"/>
          <p:cNvSpPr txBox="1">
            <a:spLocks noGrp="1"/>
          </p:cNvSpPr>
          <p:nvPr>
            <p:ph type="body" idx="2"/>
          </p:nvPr>
        </p:nvSpPr>
        <p:spPr>
          <a:xfrm>
            <a:off x="457200" y="2174875"/>
            <a:ext cx="4040187" cy="3951287"/>
          </a:xfrm>
          <a:prstGeom prst="rect">
            <a:avLst/>
          </a:prstGeom>
          <a:noFill/>
          <a:ln>
            <a:noFill/>
          </a:ln>
        </p:spPr>
        <p:txBody>
          <a:bodyPr lIns="91425" tIns="91425" rIns="91425" bIns="91425" anchor="t" anchorCtr="0"/>
          <a:lstStyle>
            <a:lvl1pPr rtl="0">
              <a:spcBef>
                <a:spcPts val="0"/>
              </a:spcBef>
              <a:defRPr sz="2400"/>
            </a:lvl1pPr>
            <a:lvl2pPr rtl="0">
              <a:spcBef>
                <a:spcPts val="0"/>
              </a:spcBef>
              <a:defRPr sz="2000"/>
            </a:lvl2pPr>
            <a:lvl3pPr rtl="0">
              <a:spcBef>
                <a:spcPts val="0"/>
              </a:spcBef>
              <a:defRPr sz="1800"/>
            </a:lvl3pPr>
            <a:lvl4pPr rtl="0">
              <a:spcBef>
                <a:spcPts val="0"/>
              </a:spcBef>
              <a:defRPr sz="1600"/>
            </a:lvl4pPr>
            <a:lvl5pPr rtl="0">
              <a:spcBef>
                <a:spcPts val="0"/>
              </a:spcBef>
              <a:defRPr sz="1600"/>
            </a:lvl5pPr>
            <a:lvl6pPr rtl="0">
              <a:spcBef>
                <a:spcPts val="0"/>
              </a:spcBef>
              <a:defRPr sz="1600"/>
            </a:lvl6pPr>
            <a:lvl7pPr rtl="0">
              <a:spcBef>
                <a:spcPts val="0"/>
              </a:spcBef>
              <a:defRPr sz="1600"/>
            </a:lvl7pPr>
            <a:lvl8pPr rtl="0">
              <a:spcBef>
                <a:spcPts val="0"/>
              </a:spcBef>
              <a:defRPr sz="1600"/>
            </a:lvl8pPr>
            <a:lvl9pPr rtl="0">
              <a:spcBef>
                <a:spcPts val="0"/>
              </a:spcBef>
              <a:defRPr sz="1600"/>
            </a:lvl9pPr>
          </a:lstStyle>
          <a:p>
            <a:endParaRPr/>
          </a:p>
        </p:txBody>
      </p:sp>
      <p:sp>
        <p:nvSpPr>
          <p:cNvPr id="39" name="Shape 39"/>
          <p:cNvSpPr txBox="1">
            <a:spLocks noGrp="1"/>
          </p:cNvSpPr>
          <p:nvPr>
            <p:ph type="body" idx="3"/>
          </p:nvPr>
        </p:nvSpPr>
        <p:spPr>
          <a:xfrm>
            <a:off x="4645025" y="1535112"/>
            <a:ext cx="4041774" cy="639762"/>
          </a:xfrm>
          <a:prstGeom prst="rect">
            <a:avLst/>
          </a:prstGeom>
          <a:noFill/>
          <a:ln>
            <a:noFill/>
          </a:ln>
        </p:spPr>
        <p:txBody>
          <a:bodyPr lIns="91425" tIns="91425" rIns="91425" bIns="91425" anchor="b" anchorCtr="0"/>
          <a:lstStyle>
            <a:lvl1pPr marL="0" indent="0" rtl="0">
              <a:spcBef>
                <a:spcPts val="0"/>
              </a:spcBef>
              <a:buFont typeface="Calibri"/>
              <a:buNone/>
              <a:defRPr sz="2400" b="1"/>
            </a:lvl1pPr>
            <a:lvl2pPr marL="457200" indent="0" rtl="0">
              <a:spcBef>
                <a:spcPts val="0"/>
              </a:spcBef>
              <a:buFont typeface="Calibri"/>
              <a:buNone/>
              <a:defRPr sz="2000" b="1"/>
            </a:lvl2pPr>
            <a:lvl3pPr marL="914400" indent="0" rtl="0">
              <a:spcBef>
                <a:spcPts val="0"/>
              </a:spcBef>
              <a:buFont typeface="Calibri"/>
              <a:buNone/>
              <a:defRPr sz="1800" b="1"/>
            </a:lvl3pPr>
            <a:lvl4pPr marL="1371600" indent="0" rtl="0">
              <a:spcBef>
                <a:spcPts val="0"/>
              </a:spcBef>
              <a:buFont typeface="Calibri"/>
              <a:buNone/>
              <a:defRPr sz="1600" b="1"/>
            </a:lvl4pPr>
            <a:lvl5pPr marL="1828800" indent="0" rtl="0">
              <a:spcBef>
                <a:spcPts val="0"/>
              </a:spcBef>
              <a:buFont typeface="Calibri"/>
              <a:buNone/>
              <a:defRPr sz="1600" b="1"/>
            </a:lvl5pPr>
            <a:lvl6pPr marL="2286000" indent="0" rtl="0">
              <a:spcBef>
                <a:spcPts val="0"/>
              </a:spcBef>
              <a:buFont typeface="Calibri"/>
              <a:buNone/>
              <a:defRPr sz="1600" b="1"/>
            </a:lvl6pPr>
            <a:lvl7pPr marL="2743200" indent="0" rtl="0">
              <a:spcBef>
                <a:spcPts val="0"/>
              </a:spcBef>
              <a:buFont typeface="Calibri"/>
              <a:buNone/>
              <a:defRPr sz="1600" b="1"/>
            </a:lvl7pPr>
            <a:lvl8pPr marL="3200400" indent="0" rtl="0">
              <a:spcBef>
                <a:spcPts val="0"/>
              </a:spcBef>
              <a:buFont typeface="Calibri"/>
              <a:buNone/>
              <a:defRPr sz="1600" b="1"/>
            </a:lvl8pPr>
            <a:lvl9pPr marL="3657600" indent="0" rtl="0">
              <a:spcBef>
                <a:spcPts val="0"/>
              </a:spcBef>
              <a:buFont typeface="Calibri"/>
              <a:buNone/>
              <a:defRPr sz="1600" b="1"/>
            </a:lvl9pPr>
          </a:lstStyle>
          <a:p>
            <a:endParaRPr/>
          </a:p>
        </p:txBody>
      </p:sp>
      <p:sp>
        <p:nvSpPr>
          <p:cNvPr id="40" name="Shape 40"/>
          <p:cNvSpPr txBox="1">
            <a:spLocks noGrp="1"/>
          </p:cNvSpPr>
          <p:nvPr>
            <p:ph type="body" idx="4"/>
          </p:nvPr>
        </p:nvSpPr>
        <p:spPr>
          <a:xfrm>
            <a:off x="4645025" y="2174875"/>
            <a:ext cx="4041774" cy="3951287"/>
          </a:xfrm>
          <a:prstGeom prst="rect">
            <a:avLst/>
          </a:prstGeom>
          <a:noFill/>
          <a:ln>
            <a:noFill/>
          </a:ln>
        </p:spPr>
        <p:txBody>
          <a:bodyPr lIns="91425" tIns="91425" rIns="91425" bIns="91425" anchor="t" anchorCtr="0"/>
          <a:lstStyle>
            <a:lvl1pPr rtl="0">
              <a:spcBef>
                <a:spcPts val="0"/>
              </a:spcBef>
              <a:defRPr sz="2400"/>
            </a:lvl1pPr>
            <a:lvl2pPr rtl="0">
              <a:spcBef>
                <a:spcPts val="0"/>
              </a:spcBef>
              <a:defRPr sz="2000"/>
            </a:lvl2pPr>
            <a:lvl3pPr rtl="0">
              <a:spcBef>
                <a:spcPts val="0"/>
              </a:spcBef>
              <a:defRPr sz="1800"/>
            </a:lvl3pPr>
            <a:lvl4pPr rtl="0">
              <a:spcBef>
                <a:spcPts val="0"/>
              </a:spcBef>
              <a:defRPr sz="1600"/>
            </a:lvl4pPr>
            <a:lvl5pPr rtl="0">
              <a:spcBef>
                <a:spcPts val="0"/>
              </a:spcBef>
              <a:defRPr sz="1600"/>
            </a:lvl5pPr>
            <a:lvl6pPr rtl="0">
              <a:spcBef>
                <a:spcPts val="0"/>
              </a:spcBef>
              <a:defRPr sz="1600"/>
            </a:lvl6pPr>
            <a:lvl7pPr rtl="0">
              <a:spcBef>
                <a:spcPts val="0"/>
              </a:spcBef>
              <a:defRPr sz="1600"/>
            </a:lvl7pPr>
            <a:lvl8pPr rtl="0">
              <a:spcBef>
                <a:spcPts val="0"/>
              </a:spcBef>
              <a:defRPr sz="1600"/>
            </a:lvl8pPr>
            <a:lvl9pPr rtl="0">
              <a:spcBef>
                <a:spcPts val="0"/>
              </a:spcBef>
              <a:defRPr sz="1600"/>
            </a:lvl9pPr>
          </a:lstStyle>
          <a:p>
            <a:endParaRPr/>
          </a:p>
        </p:txBody>
      </p:sp>
      <p:sp>
        <p:nvSpPr>
          <p:cNvPr id="41" name="Shape 41"/>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indent="0" algn="l" rtl="0">
              <a:spcBef>
                <a:spcPts val="0"/>
              </a:spcBef>
              <a:defRPr sz="1200" b="0" i="0" u="none" strike="noStrike" cap="none" baseline="0">
                <a:solidFill>
                  <a:srgbClr val="888888"/>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42" name="Shape 42"/>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indent="0" algn="ctr" rtl="0">
              <a:spcBef>
                <a:spcPts val="0"/>
              </a:spcBef>
              <a:defRPr sz="1200" b="0" i="0" u="none" strike="noStrike" cap="none" baseline="0">
                <a:solidFill>
                  <a:srgbClr val="888888"/>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43" name="Shape 43"/>
          <p:cNvSpPr txBox="1">
            <a:spLocks noGrp="1"/>
          </p:cNvSpPr>
          <p:nvPr>
            <p:ph type="sldNum" idx="12"/>
          </p:nvPr>
        </p:nvSpPr>
        <p:spPr>
          <a:xfrm>
            <a:off x="6553200" y="6356350"/>
            <a:ext cx="2133599" cy="365125"/>
          </a:xfrm>
          <a:prstGeom prst="rect">
            <a:avLst/>
          </a:prstGeom>
          <a:noFill/>
          <a:ln>
            <a:noFill/>
          </a:ln>
        </p:spPr>
        <p:txBody>
          <a:bodyPr lIns="91425" tIns="91425" rIns="91425" bIns="91425" anchor="ctr" anchorCtr="0">
            <a:noAutofit/>
          </a:bodyPr>
          <a:lstStyle/>
          <a:p>
            <a:pPr marL="0" lvl="0" indent="-88900">
              <a:spcBef>
                <a:spcPts val="0"/>
              </a:spcBef>
              <a:buClr>
                <a:srgbClr val="000000"/>
              </a:buClr>
              <a:buFont typeface="Arial"/>
              <a:buChar char="●"/>
            </a:pPr>
            <a:endParaRPr sz="1200" b="0" i="0" u="none" strike="noStrike" cap="none" baseline="0">
              <a:solidFill>
                <a:srgbClr val="888888"/>
              </a:solidFill>
              <a:latin typeface="Calibri"/>
              <a:ea typeface="Calibri"/>
              <a:cs typeface="Calibri"/>
              <a:sym typeface="Calibri"/>
            </a:endParaRPr>
          </a:p>
          <a:p>
            <a:pPr marL="457200" lvl="1" indent="-88900">
              <a:spcBef>
                <a:spcPts val="0"/>
              </a:spcBef>
              <a:buClr>
                <a:srgbClr val="000000"/>
              </a:buClr>
              <a:buFont typeface="Courier New"/>
              <a:buChar char="o"/>
            </a:pPr>
            <a:endParaRPr sz="1800" b="0" i="0" u="none" strike="noStrike" cap="none" baseline="0">
              <a:solidFill>
                <a:schemeClr val="dk1"/>
              </a:solidFill>
              <a:latin typeface="Calibri"/>
              <a:ea typeface="Calibri"/>
              <a:cs typeface="Calibri"/>
              <a:sym typeface="Calibri"/>
            </a:endParaRPr>
          </a:p>
          <a:p>
            <a:pPr marL="914400" lvl="2" indent="-88900">
              <a:spcBef>
                <a:spcPts val="0"/>
              </a:spcBef>
              <a:buClr>
                <a:srgbClr val="000000"/>
              </a:buClr>
              <a:buFont typeface="Wingdings"/>
              <a:buChar char="§"/>
            </a:pPr>
            <a:endParaRPr sz="1800" b="0" i="0" u="none" strike="noStrike" cap="none" baseline="0">
              <a:solidFill>
                <a:schemeClr val="dk1"/>
              </a:solidFill>
              <a:latin typeface="Calibri"/>
              <a:ea typeface="Calibri"/>
              <a:cs typeface="Calibri"/>
              <a:sym typeface="Calibri"/>
            </a:endParaRPr>
          </a:p>
          <a:p>
            <a:pPr marL="1371600" lvl="3" indent="-88900">
              <a:spcBef>
                <a:spcPts val="0"/>
              </a:spcBef>
              <a:buClr>
                <a:srgbClr val="000000"/>
              </a:buClr>
              <a:buFont typeface="Arial"/>
              <a:buChar char="●"/>
            </a:pPr>
            <a:endParaRPr sz="1800" b="0" i="0" u="none" strike="noStrike" cap="none" baseline="0">
              <a:solidFill>
                <a:schemeClr val="dk1"/>
              </a:solidFill>
              <a:latin typeface="Calibri"/>
              <a:ea typeface="Calibri"/>
              <a:cs typeface="Calibri"/>
              <a:sym typeface="Calibri"/>
            </a:endParaRPr>
          </a:p>
          <a:p>
            <a:pPr marL="1828800" lvl="4" indent="-88900">
              <a:spcBef>
                <a:spcPts val="0"/>
              </a:spcBef>
              <a:buClr>
                <a:srgbClr val="000000"/>
              </a:buClr>
              <a:buFont typeface="Courier New"/>
              <a:buChar char="o"/>
            </a:pPr>
            <a:endParaRPr sz="1800" b="0" i="0" u="none" strike="noStrike" cap="none" baseline="0">
              <a:solidFill>
                <a:schemeClr val="dk1"/>
              </a:solidFill>
              <a:latin typeface="Calibri"/>
              <a:ea typeface="Calibri"/>
              <a:cs typeface="Calibri"/>
              <a:sym typeface="Calibri"/>
            </a:endParaRPr>
          </a:p>
          <a:p>
            <a:pPr marL="2286000" lvl="5" indent="-88900">
              <a:spcBef>
                <a:spcPts val="0"/>
              </a:spcBef>
              <a:buClr>
                <a:srgbClr val="000000"/>
              </a:buClr>
              <a:buFont typeface="Wingdings"/>
              <a:buChar char="§"/>
            </a:pPr>
            <a:endParaRPr sz="1800" b="0" i="0" u="none" strike="noStrike" cap="none" baseline="0">
              <a:solidFill>
                <a:schemeClr val="dk1"/>
              </a:solidFill>
              <a:latin typeface="Calibri"/>
              <a:ea typeface="Calibri"/>
              <a:cs typeface="Calibri"/>
              <a:sym typeface="Calibri"/>
            </a:endParaRPr>
          </a:p>
          <a:p>
            <a:pPr marL="2743200" lvl="6" indent="-88900">
              <a:spcBef>
                <a:spcPts val="0"/>
              </a:spcBef>
              <a:buClr>
                <a:srgbClr val="000000"/>
              </a:buClr>
              <a:buFont typeface="Arial"/>
              <a:buChar char="●"/>
            </a:pPr>
            <a:endParaRPr sz="1800" b="0" i="0" u="none" strike="noStrike" cap="none" baseline="0">
              <a:solidFill>
                <a:schemeClr val="dk1"/>
              </a:solidFill>
              <a:latin typeface="Calibri"/>
              <a:ea typeface="Calibri"/>
              <a:cs typeface="Calibri"/>
              <a:sym typeface="Calibri"/>
            </a:endParaRPr>
          </a:p>
          <a:p>
            <a:pPr marL="3200400" lvl="7" indent="-88900">
              <a:spcBef>
                <a:spcPts val="0"/>
              </a:spcBef>
              <a:buClr>
                <a:srgbClr val="000000"/>
              </a:buClr>
              <a:buFont typeface="Courier New"/>
              <a:buChar char="o"/>
            </a:pPr>
            <a:endParaRPr sz="1800" b="0" i="0" u="none" strike="noStrike" cap="none" baseline="0">
              <a:solidFill>
                <a:schemeClr val="dk1"/>
              </a:solidFill>
              <a:latin typeface="Calibri"/>
              <a:ea typeface="Calibri"/>
              <a:cs typeface="Calibri"/>
              <a:sym typeface="Calibri"/>
            </a:endParaRPr>
          </a:p>
          <a:p>
            <a:pPr marL="3657600" lvl="8" indent="-88900">
              <a:spcBef>
                <a:spcPts val="0"/>
              </a:spcBef>
              <a:buClr>
                <a:srgbClr val="000000"/>
              </a:buClr>
              <a:buFont typeface="Wingdings"/>
              <a:buChar char="§"/>
            </a:pPr>
            <a:endParaRPr sz="1800" b="0" i="0" u="none" strike="noStrike" cap="none" baseline="0">
              <a:solidFill>
                <a:schemeClr val="dk1"/>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44"/>
        <p:cNvGrpSpPr/>
        <p:nvPr/>
      </p:nvGrpSpPr>
      <p:grpSpPr>
        <a:xfrm>
          <a:off x="0" y="0"/>
          <a:ext cx="0" cy="0"/>
          <a:chOff x="0" y="0"/>
          <a:chExt cx="0" cy="0"/>
        </a:xfrm>
      </p:grpSpPr>
      <p:sp>
        <p:nvSpPr>
          <p:cNvPr id="45" name="Shape 45"/>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algn="ctr" rtl="0">
              <a:spcBef>
                <a:spcPts val="0"/>
              </a:spcBef>
              <a:buClr>
                <a:schemeClr val="dk1"/>
              </a:buClr>
              <a:buFont typeface="Calibri"/>
              <a:buNone/>
              <a:defRPr sz="4400">
                <a:solidFill>
                  <a:schemeClr val="dk1"/>
                </a:solidFill>
                <a:latin typeface="Calibri"/>
                <a:ea typeface="Calibri"/>
                <a:cs typeface="Calibri"/>
                <a:sym typeface="Calibri"/>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46" name="Shape 46"/>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indent="0" algn="l" rtl="0">
              <a:spcBef>
                <a:spcPts val="0"/>
              </a:spcBef>
              <a:defRPr sz="1200" b="0" i="0" u="none" strike="noStrike" cap="none" baseline="0">
                <a:solidFill>
                  <a:srgbClr val="888888"/>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47" name="Shape 47"/>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indent="0" algn="ctr" rtl="0">
              <a:spcBef>
                <a:spcPts val="0"/>
              </a:spcBef>
              <a:defRPr sz="1200" b="0" i="0" u="none" strike="noStrike" cap="none" baseline="0">
                <a:solidFill>
                  <a:srgbClr val="888888"/>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48" name="Shape 48"/>
          <p:cNvSpPr txBox="1">
            <a:spLocks noGrp="1"/>
          </p:cNvSpPr>
          <p:nvPr>
            <p:ph type="sldNum" idx="12"/>
          </p:nvPr>
        </p:nvSpPr>
        <p:spPr>
          <a:xfrm>
            <a:off x="6553200" y="6356350"/>
            <a:ext cx="2133599" cy="365125"/>
          </a:xfrm>
          <a:prstGeom prst="rect">
            <a:avLst/>
          </a:prstGeom>
          <a:noFill/>
          <a:ln>
            <a:noFill/>
          </a:ln>
        </p:spPr>
        <p:txBody>
          <a:bodyPr lIns="91425" tIns="91425" rIns="91425" bIns="91425" anchor="ctr" anchorCtr="0">
            <a:noAutofit/>
          </a:bodyPr>
          <a:lstStyle/>
          <a:p>
            <a:pPr marL="0" lvl="0" indent="-88900">
              <a:spcBef>
                <a:spcPts val="0"/>
              </a:spcBef>
              <a:buClr>
                <a:srgbClr val="000000"/>
              </a:buClr>
              <a:buFont typeface="Arial"/>
              <a:buChar char="●"/>
            </a:pPr>
            <a:endParaRPr sz="1200" b="0" i="0" u="none" strike="noStrike" cap="none" baseline="0">
              <a:solidFill>
                <a:srgbClr val="888888"/>
              </a:solidFill>
              <a:latin typeface="Calibri"/>
              <a:ea typeface="Calibri"/>
              <a:cs typeface="Calibri"/>
              <a:sym typeface="Calibri"/>
            </a:endParaRPr>
          </a:p>
          <a:p>
            <a:pPr marL="457200" lvl="1" indent="-88900">
              <a:spcBef>
                <a:spcPts val="0"/>
              </a:spcBef>
              <a:buClr>
                <a:srgbClr val="000000"/>
              </a:buClr>
              <a:buFont typeface="Courier New"/>
              <a:buChar char="o"/>
            </a:pPr>
            <a:endParaRPr sz="1800" b="0" i="0" u="none" strike="noStrike" cap="none" baseline="0">
              <a:solidFill>
                <a:schemeClr val="dk1"/>
              </a:solidFill>
              <a:latin typeface="Calibri"/>
              <a:ea typeface="Calibri"/>
              <a:cs typeface="Calibri"/>
              <a:sym typeface="Calibri"/>
            </a:endParaRPr>
          </a:p>
          <a:p>
            <a:pPr marL="914400" lvl="2" indent="-88900">
              <a:spcBef>
                <a:spcPts val="0"/>
              </a:spcBef>
              <a:buClr>
                <a:srgbClr val="000000"/>
              </a:buClr>
              <a:buFont typeface="Wingdings"/>
              <a:buChar char="§"/>
            </a:pPr>
            <a:endParaRPr sz="1800" b="0" i="0" u="none" strike="noStrike" cap="none" baseline="0">
              <a:solidFill>
                <a:schemeClr val="dk1"/>
              </a:solidFill>
              <a:latin typeface="Calibri"/>
              <a:ea typeface="Calibri"/>
              <a:cs typeface="Calibri"/>
              <a:sym typeface="Calibri"/>
            </a:endParaRPr>
          </a:p>
          <a:p>
            <a:pPr marL="1371600" lvl="3" indent="-88900">
              <a:spcBef>
                <a:spcPts val="0"/>
              </a:spcBef>
              <a:buClr>
                <a:srgbClr val="000000"/>
              </a:buClr>
              <a:buFont typeface="Arial"/>
              <a:buChar char="●"/>
            </a:pPr>
            <a:endParaRPr sz="1800" b="0" i="0" u="none" strike="noStrike" cap="none" baseline="0">
              <a:solidFill>
                <a:schemeClr val="dk1"/>
              </a:solidFill>
              <a:latin typeface="Calibri"/>
              <a:ea typeface="Calibri"/>
              <a:cs typeface="Calibri"/>
              <a:sym typeface="Calibri"/>
            </a:endParaRPr>
          </a:p>
          <a:p>
            <a:pPr marL="1828800" lvl="4" indent="-88900">
              <a:spcBef>
                <a:spcPts val="0"/>
              </a:spcBef>
              <a:buClr>
                <a:srgbClr val="000000"/>
              </a:buClr>
              <a:buFont typeface="Courier New"/>
              <a:buChar char="o"/>
            </a:pPr>
            <a:endParaRPr sz="1800" b="0" i="0" u="none" strike="noStrike" cap="none" baseline="0">
              <a:solidFill>
                <a:schemeClr val="dk1"/>
              </a:solidFill>
              <a:latin typeface="Calibri"/>
              <a:ea typeface="Calibri"/>
              <a:cs typeface="Calibri"/>
              <a:sym typeface="Calibri"/>
            </a:endParaRPr>
          </a:p>
          <a:p>
            <a:pPr marL="2286000" lvl="5" indent="-88900">
              <a:spcBef>
                <a:spcPts val="0"/>
              </a:spcBef>
              <a:buClr>
                <a:srgbClr val="000000"/>
              </a:buClr>
              <a:buFont typeface="Wingdings"/>
              <a:buChar char="§"/>
            </a:pPr>
            <a:endParaRPr sz="1800" b="0" i="0" u="none" strike="noStrike" cap="none" baseline="0">
              <a:solidFill>
                <a:schemeClr val="dk1"/>
              </a:solidFill>
              <a:latin typeface="Calibri"/>
              <a:ea typeface="Calibri"/>
              <a:cs typeface="Calibri"/>
              <a:sym typeface="Calibri"/>
            </a:endParaRPr>
          </a:p>
          <a:p>
            <a:pPr marL="2743200" lvl="6" indent="-88900">
              <a:spcBef>
                <a:spcPts val="0"/>
              </a:spcBef>
              <a:buClr>
                <a:srgbClr val="000000"/>
              </a:buClr>
              <a:buFont typeface="Arial"/>
              <a:buChar char="●"/>
            </a:pPr>
            <a:endParaRPr sz="1800" b="0" i="0" u="none" strike="noStrike" cap="none" baseline="0">
              <a:solidFill>
                <a:schemeClr val="dk1"/>
              </a:solidFill>
              <a:latin typeface="Calibri"/>
              <a:ea typeface="Calibri"/>
              <a:cs typeface="Calibri"/>
              <a:sym typeface="Calibri"/>
            </a:endParaRPr>
          </a:p>
          <a:p>
            <a:pPr marL="3200400" lvl="7" indent="-88900">
              <a:spcBef>
                <a:spcPts val="0"/>
              </a:spcBef>
              <a:buClr>
                <a:srgbClr val="000000"/>
              </a:buClr>
              <a:buFont typeface="Courier New"/>
              <a:buChar char="o"/>
            </a:pPr>
            <a:endParaRPr sz="1800" b="0" i="0" u="none" strike="noStrike" cap="none" baseline="0">
              <a:solidFill>
                <a:schemeClr val="dk1"/>
              </a:solidFill>
              <a:latin typeface="Calibri"/>
              <a:ea typeface="Calibri"/>
              <a:cs typeface="Calibri"/>
              <a:sym typeface="Calibri"/>
            </a:endParaRPr>
          </a:p>
          <a:p>
            <a:pPr marL="3657600" lvl="8" indent="-88900">
              <a:spcBef>
                <a:spcPts val="0"/>
              </a:spcBef>
              <a:buClr>
                <a:srgbClr val="000000"/>
              </a:buClr>
              <a:buFont typeface="Wingdings"/>
              <a:buChar char="§"/>
            </a:pPr>
            <a:endParaRPr sz="1800" b="0" i="0" u="none" strike="noStrike" cap="none" baseline="0">
              <a:solidFill>
                <a:schemeClr val="dk1"/>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49"/>
        <p:cNvGrpSpPr/>
        <p:nvPr/>
      </p:nvGrpSpPr>
      <p:grpSpPr>
        <a:xfrm>
          <a:off x="0" y="0"/>
          <a:ext cx="0" cy="0"/>
          <a:chOff x="0" y="0"/>
          <a:chExt cx="0" cy="0"/>
        </a:xfrm>
      </p:grpSpPr>
      <p:sp>
        <p:nvSpPr>
          <p:cNvPr id="50" name="Shape 50"/>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indent="0" algn="l" rtl="0">
              <a:spcBef>
                <a:spcPts val="0"/>
              </a:spcBef>
              <a:defRPr sz="1200" b="0" i="0" u="none" strike="noStrike" cap="none" baseline="0">
                <a:solidFill>
                  <a:srgbClr val="888888"/>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51" name="Shape 51"/>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indent="0" algn="ctr" rtl="0">
              <a:spcBef>
                <a:spcPts val="0"/>
              </a:spcBef>
              <a:defRPr sz="1200" b="0" i="0" u="none" strike="noStrike" cap="none" baseline="0">
                <a:solidFill>
                  <a:srgbClr val="888888"/>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52" name="Shape 52"/>
          <p:cNvSpPr txBox="1">
            <a:spLocks noGrp="1"/>
          </p:cNvSpPr>
          <p:nvPr>
            <p:ph type="sldNum" idx="12"/>
          </p:nvPr>
        </p:nvSpPr>
        <p:spPr>
          <a:xfrm>
            <a:off x="6553200" y="6356350"/>
            <a:ext cx="2133599" cy="365125"/>
          </a:xfrm>
          <a:prstGeom prst="rect">
            <a:avLst/>
          </a:prstGeom>
          <a:noFill/>
          <a:ln>
            <a:noFill/>
          </a:ln>
        </p:spPr>
        <p:txBody>
          <a:bodyPr lIns="91425" tIns="91425" rIns="91425" bIns="91425" anchor="ctr" anchorCtr="0">
            <a:noAutofit/>
          </a:bodyPr>
          <a:lstStyle/>
          <a:p>
            <a:pPr marL="0" lvl="0" indent="-88900">
              <a:spcBef>
                <a:spcPts val="0"/>
              </a:spcBef>
              <a:buClr>
                <a:srgbClr val="000000"/>
              </a:buClr>
              <a:buFont typeface="Arial"/>
              <a:buChar char="●"/>
            </a:pPr>
            <a:endParaRPr sz="1200" b="0" i="0" u="none" strike="noStrike" cap="none" baseline="0">
              <a:solidFill>
                <a:srgbClr val="888888"/>
              </a:solidFill>
              <a:latin typeface="Calibri"/>
              <a:ea typeface="Calibri"/>
              <a:cs typeface="Calibri"/>
              <a:sym typeface="Calibri"/>
            </a:endParaRPr>
          </a:p>
          <a:p>
            <a:pPr marL="457200" lvl="1" indent="-88900">
              <a:spcBef>
                <a:spcPts val="0"/>
              </a:spcBef>
              <a:buClr>
                <a:srgbClr val="000000"/>
              </a:buClr>
              <a:buFont typeface="Courier New"/>
              <a:buChar char="o"/>
            </a:pPr>
            <a:endParaRPr sz="1800" b="0" i="0" u="none" strike="noStrike" cap="none" baseline="0">
              <a:solidFill>
                <a:schemeClr val="dk1"/>
              </a:solidFill>
              <a:latin typeface="Calibri"/>
              <a:ea typeface="Calibri"/>
              <a:cs typeface="Calibri"/>
              <a:sym typeface="Calibri"/>
            </a:endParaRPr>
          </a:p>
          <a:p>
            <a:pPr marL="914400" lvl="2" indent="-88900">
              <a:spcBef>
                <a:spcPts val="0"/>
              </a:spcBef>
              <a:buClr>
                <a:srgbClr val="000000"/>
              </a:buClr>
              <a:buFont typeface="Wingdings"/>
              <a:buChar char="§"/>
            </a:pPr>
            <a:endParaRPr sz="1800" b="0" i="0" u="none" strike="noStrike" cap="none" baseline="0">
              <a:solidFill>
                <a:schemeClr val="dk1"/>
              </a:solidFill>
              <a:latin typeface="Calibri"/>
              <a:ea typeface="Calibri"/>
              <a:cs typeface="Calibri"/>
              <a:sym typeface="Calibri"/>
            </a:endParaRPr>
          </a:p>
          <a:p>
            <a:pPr marL="1371600" lvl="3" indent="-88900">
              <a:spcBef>
                <a:spcPts val="0"/>
              </a:spcBef>
              <a:buClr>
                <a:srgbClr val="000000"/>
              </a:buClr>
              <a:buFont typeface="Arial"/>
              <a:buChar char="●"/>
            </a:pPr>
            <a:endParaRPr sz="1800" b="0" i="0" u="none" strike="noStrike" cap="none" baseline="0">
              <a:solidFill>
                <a:schemeClr val="dk1"/>
              </a:solidFill>
              <a:latin typeface="Calibri"/>
              <a:ea typeface="Calibri"/>
              <a:cs typeface="Calibri"/>
              <a:sym typeface="Calibri"/>
            </a:endParaRPr>
          </a:p>
          <a:p>
            <a:pPr marL="1828800" lvl="4" indent="-88900">
              <a:spcBef>
                <a:spcPts val="0"/>
              </a:spcBef>
              <a:buClr>
                <a:srgbClr val="000000"/>
              </a:buClr>
              <a:buFont typeface="Courier New"/>
              <a:buChar char="o"/>
            </a:pPr>
            <a:endParaRPr sz="1800" b="0" i="0" u="none" strike="noStrike" cap="none" baseline="0">
              <a:solidFill>
                <a:schemeClr val="dk1"/>
              </a:solidFill>
              <a:latin typeface="Calibri"/>
              <a:ea typeface="Calibri"/>
              <a:cs typeface="Calibri"/>
              <a:sym typeface="Calibri"/>
            </a:endParaRPr>
          </a:p>
          <a:p>
            <a:pPr marL="2286000" lvl="5" indent="-88900">
              <a:spcBef>
                <a:spcPts val="0"/>
              </a:spcBef>
              <a:buClr>
                <a:srgbClr val="000000"/>
              </a:buClr>
              <a:buFont typeface="Wingdings"/>
              <a:buChar char="§"/>
            </a:pPr>
            <a:endParaRPr sz="1800" b="0" i="0" u="none" strike="noStrike" cap="none" baseline="0">
              <a:solidFill>
                <a:schemeClr val="dk1"/>
              </a:solidFill>
              <a:latin typeface="Calibri"/>
              <a:ea typeface="Calibri"/>
              <a:cs typeface="Calibri"/>
              <a:sym typeface="Calibri"/>
            </a:endParaRPr>
          </a:p>
          <a:p>
            <a:pPr marL="2743200" lvl="6" indent="-88900">
              <a:spcBef>
                <a:spcPts val="0"/>
              </a:spcBef>
              <a:buClr>
                <a:srgbClr val="000000"/>
              </a:buClr>
              <a:buFont typeface="Arial"/>
              <a:buChar char="●"/>
            </a:pPr>
            <a:endParaRPr sz="1800" b="0" i="0" u="none" strike="noStrike" cap="none" baseline="0">
              <a:solidFill>
                <a:schemeClr val="dk1"/>
              </a:solidFill>
              <a:latin typeface="Calibri"/>
              <a:ea typeface="Calibri"/>
              <a:cs typeface="Calibri"/>
              <a:sym typeface="Calibri"/>
            </a:endParaRPr>
          </a:p>
          <a:p>
            <a:pPr marL="3200400" lvl="7" indent="-88900">
              <a:spcBef>
                <a:spcPts val="0"/>
              </a:spcBef>
              <a:buClr>
                <a:srgbClr val="000000"/>
              </a:buClr>
              <a:buFont typeface="Courier New"/>
              <a:buChar char="o"/>
            </a:pPr>
            <a:endParaRPr sz="1800" b="0" i="0" u="none" strike="noStrike" cap="none" baseline="0">
              <a:solidFill>
                <a:schemeClr val="dk1"/>
              </a:solidFill>
              <a:latin typeface="Calibri"/>
              <a:ea typeface="Calibri"/>
              <a:cs typeface="Calibri"/>
              <a:sym typeface="Calibri"/>
            </a:endParaRPr>
          </a:p>
          <a:p>
            <a:pPr marL="3657600" lvl="8" indent="-88900">
              <a:spcBef>
                <a:spcPts val="0"/>
              </a:spcBef>
              <a:buClr>
                <a:srgbClr val="000000"/>
              </a:buClr>
              <a:buFont typeface="Wingdings"/>
              <a:buChar char="§"/>
            </a:pPr>
            <a:endParaRPr sz="1800" b="0" i="0" u="none" strike="noStrike" cap="none" baseline="0">
              <a:solidFill>
                <a:schemeClr val="dk1"/>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cSld name="OBJECT_WITH_CAPTION_TEXT">
    <p:spTree>
      <p:nvGrpSpPr>
        <p:cNvPr id="1" name="Shape 53"/>
        <p:cNvGrpSpPr/>
        <p:nvPr/>
      </p:nvGrpSpPr>
      <p:grpSpPr>
        <a:xfrm>
          <a:off x="0" y="0"/>
          <a:ext cx="0" cy="0"/>
          <a:chOff x="0" y="0"/>
          <a:chExt cx="0" cy="0"/>
        </a:xfrm>
      </p:grpSpPr>
      <p:sp>
        <p:nvSpPr>
          <p:cNvPr id="54" name="Shape 54"/>
          <p:cNvSpPr txBox="1">
            <a:spLocks noGrp="1"/>
          </p:cNvSpPr>
          <p:nvPr>
            <p:ph type="title"/>
          </p:nvPr>
        </p:nvSpPr>
        <p:spPr>
          <a:xfrm>
            <a:off x="457200" y="273050"/>
            <a:ext cx="3008313" cy="1162049"/>
          </a:xfrm>
          <a:prstGeom prst="rect">
            <a:avLst/>
          </a:prstGeom>
          <a:noFill/>
          <a:ln>
            <a:noFill/>
          </a:ln>
        </p:spPr>
        <p:txBody>
          <a:bodyPr lIns="91425" tIns="91425" rIns="91425" bIns="91425" anchor="b" anchorCtr="0"/>
          <a:lstStyle>
            <a:lvl1pPr algn="l" rtl="0">
              <a:spcBef>
                <a:spcPts val="0"/>
              </a:spcBef>
              <a:defRPr sz="2000" b="1"/>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55" name="Shape 55"/>
          <p:cNvSpPr txBox="1">
            <a:spLocks noGrp="1"/>
          </p:cNvSpPr>
          <p:nvPr>
            <p:ph type="body" idx="1"/>
          </p:nvPr>
        </p:nvSpPr>
        <p:spPr>
          <a:xfrm>
            <a:off x="3575050" y="273050"/>
            <a:ext cx="5111750" cy="5853112"/>
          </a:xfrm>
          <a:prstGeom prst="rect">
            <a:avLst/>
          </a:prstGeom>
          <a:noFill/>
          <a:ln>
            <a:noFill/>
          </a:ln>
        </p:spPr>
        <p:txBody>
          <a:bodyPr lIns="91425" tIns="91425" rIns="91425" bIns="91425" anchor="t" anchorCtr="0"/>
          <a:lstStyle>
            <a:lvl1pPr rtl="0">
              <a:spcBef>
                <a:spcPts val="0"/>
              </a:spcBef>
              <a:defRPr sz="3200"/>
            </a:lvl1pPr>
            <a:lvl2pPr rtl="0">
              <a:spcBef>
                <a:spcPts val="0"/>
              </a:spcBef>
              <a:defRPr sz="2800"/>
            </a:lvl2pPr>
            <a:lvl3pPr rtl="0">
              <a:spcBef>
                <a:spcPts val="0"/>
              </a:spcBef>
              <a:defRPr sz="2400"/>
            </a:lvl3pPr>
            <a:lvl4pPr rtl="0">
              <a:spcBef>
                <a:spcPts val="0"/>
              </a:spcBef>
              <a:defRPr sz="2000"/>
            </a:lvl4pPr>
            <a:lvl5pPr rtl="0">
              <a:spcBef>
                <a:spcPts val="0"/>
              </a:spcBef>
              <a:defRPr sz="2000"/>
            </a:lvl5pPr>
            <a:lvl6pPr rtl="0">
              <a:spcBef>
                <a:spcPts val="0"/>
              </a:spcBef>
              <a:defRPr sz="2000"/>
            </a:lvl6pPr>
            <a:lvl7pPr rtl="0">
              <a:spcBef>
                <a:spcPts val="0"/>
              </a:spcBef>
              <a:defRPr sz="2000"/>
            </a:lvl7pPr>
            <a:lvl8pPr rtl="0">
              <a:spcBef>
                <a:spcPts val="0"/>
              </a:spcBef>
              <a:defRPr sz="2000"/>
            </a:lvl8pPr>
            <a:lvl9pPr rtl="0">
              <a:spcBef>
                <a:spcPts val="0"/>
              </a:spcBef>
              <a:defRPr sz="2000"/>
            </a:lvl9pPr>
          </a:lstStyle>
          <a:p>
            <a:endParaRPr/>
          </a:p>
        </p:txBody>
      </p:sp>
      <p:sp>
        <p:nvSpPr>
          <p:cNvPr id="56" name="Shape 56"/>
          <p:cNvSpPr txBox="1">
            <a:spLocks noGrp="1"/>
          </p:cNvSpPr>
          <p:nvPr>
            <p:ph type="body" idx="2"/>
          </p:nvPr>
        </p:nvSpPr>
        <p:spPr>
          <a:xfrm>
            <a:off x="457200" y="1435100"/>
            <a:ext cx="3008313" cy="4691063"/>
          </a:xfrm>
          <a:prstGeom prst="rect">
            <a:avLst/>
          </a:prstGeom>
          <a:noFill/>
          <a:ln>
            <a:noFill/>
          </a:ln>
        </p:spPr>
        <p:txBody>
          <a:bodyPr lIns="91425" tIns="91425" rIns="91425" bIns="91425" anchor="t" anchorCtr="0"/>
          <a:lstStyle>
            <a:lvl1pPr marL="0" indent="0" rtl="0">
              <a:spcBef>
                <a:spcPts val="0"/>
              </a:spcBef>
              <a:buFont typeface="Calibri"/>
              <a:buNone/>
              <a:defRPr sz="1400"/>
            </a:lvl1pPr>
            <a:lvl2pPr marL="457200" indent="0" rtl="0">
              <a:spcBef>
                <a:spcPts val="0"/>
              </a:spcBef>
              <a:buFont typeface="Calibri"/>
              <a:buNone/>
              <a:defRPr sz="1200"/>
            </a:lvl2pPr>
            <a:lvl3pPr marL="914400" indent="0" rtl="0">
              <a:spcBef>
                <a:spcPts val="0"/>
              </a:spcBef>
              <a:buFont typeface="Calibri"/>
              <a:buNone/>
              <a:defRPr sz="1000"/>
            </a:lvl3pPr>
            <a:lvl4pPr marL="1371600" indent="0" rtl="0">
              <a:spcBef>
                <a:spcPts val="0"/>
              </a:spcBef>
              <a:buFont typeface="Calibri"/>
              <a:buNone/>
              <a:defRPr sz="900"/>
            </a:lvl4pPr>
            <a:lvl5pPr marL="1828800" indent="0" rtl="0">
              <a:spcBef>
                <a:spcPts val="0"/>
              </a:spcBef>
              <a:buFont typeface="Calibri"/>
              <a:buNone/>
              <a:defRPr sz="900"/>
            </a:lvl5pPr>
            <a:lvl6pPr marL="2286000" indent="0" rtl="0">
              <a:spcBef>
                <a:spcPts val="0"/>
              </a:spcBef>
              <a:buFont typeface="Calibri"/>
              <a:buNone/>
              <a:defRPr sz="900"/>
            </a:lvl6pPr>
            <a:lvl7pPr marL="2743200" indent="0" rtl="0">
              <a:spcBef>
                <a:spcPts val="0"/>
              </a:spcBef>
              <a:buFont typeface="Calibri"/>
              <a:buNone/>
              <a:defRPr sz="900"/>
            </a:lvl7pPr>
            <a:lvl8pPr marL="3200400" indent="0" rtl="0">
              <a:spcBef>
                <a:spcPts val="0"/>
              </a:spcBef>
              <a:buFont typeface="Calibri"/>
              <a:buNone/>
              <a:defRPr sz="900"/>
            </a:lvl8pPr>
            <a:lvl9pPr marL="3657600" indent="0" rtl="0">
              <a:spcBef>
                <a:spcPts val="0"/>
              </a:spcBef>
              <a:buFont typeface="Calibri"/>
              <a:buNone/>
              <a:defRPr sz="900"/>
            </a:lvl9pPr>
          </a:lstStyle>
          <a:p>
            <a:endParaRPr/>
          </a:p>
        </p:txBody>
      </p:sp>
      <p:sp>
        <p:nvSpPr>
          <p:cNvPr id="57" name="Shape 57"/>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indent="0" algn="l" rtl="0">
              <a:spcBef>
                <a:spcPts val="0"/>
              </a:spcBef>
              <a:defRPr sz="1200" b="0" i="0" u="none" strike="noStrike" cap="none" baseline="0">
                <a:solidFill>
                  <a:srgbClr val="888888"/>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58" name="Shape 58"/>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indent="0" algn="ctr" rtl="0">
              <a:spcBef>
                <a:spcPts val="0"/>
              </a:spcBef>
              <a:defRPr sz="1200" b="0" i="0" u="none" strike="noStrike" cap="none" baseline="0">
                <a:solidFill>
                  <a:srgbClr val="888888"/>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59" name="Shape 59"/>
          <p:cNvSpPr txBox="1">
            <a:spLocks noGrp="1"/>
          </p:cNvSpPr>
          <p:nvPr>
            <p:ph type="sldNum" idx="12"/>
          </p:nvPr>
        </p:nvSpPr>
        <p:spPr>
          <a:xfrm>
            <a:off x="6553200" y="6356350"/>
            <a:ext cx="2133599" cy="365125"/>
          </a:xfrm>
          <a:prstGeom prst="rect">
            <a:avLst/>
          </a:prstGeom>
          <a:noFill/>
          <a:ln>
            <a:noFill/>
          </a:ln>
        </p:spPr>
        <p:txBody>
          <a:bodyPr lIns="91425" tIns="91425" rIns="91425" bIns="91425" anchor="ctr" anchorCtr="0">
            <a:noAutofit/>
          </a:bodyPr>
          <a:lstStyle/>
          <a:p>
            <a:pPr marL="0" lvl="0" indent="-88900">
              <a:spcBef>
                <a:spcPts val="0"/>
              </a:spcBef>
              <a:buClr>
                <a:srgbClr val="000000"/>
              </a:buClr>
              <a:buFont typeface="Arial"/>
              <a:buChar char="●"/>
            </a:pPr>
            <a:endParaRPr sz="1200" b="0" i="0" u="none" strike="noStrike" cap="none" baseline="0">
              <a:solidFill>
                <a:srgbClr val="888888"/>
              </a:solidFill>
              <a:latin typeface="Calibri"/>
              <a:ea typeface="Calibri"/>
              <a:cs typeface="Calibri"/>
              <a:sym typeface="Calibri"/>
            </a:endParaRPr>
          </a:p>
          <a:p>
            <a:pPr marL="457200" lvl="1" indent="-88900">
              <a:spcBef>
                <a:spcPts val="0"/>
              </a:spcBef>
              <a:buClr>
                <a:srgbClr val="000000"/>
              </a:buClr>
              <a:buFont typeface="Courier New"/>
              <a:buChar char="o"/>
            </a:pPr>
            <a:endParaRPr sz="1800" b="0" i="0" u="none" strike="noStrike" cap="none" baseline="0">
              <a:solidFill>
                <a:schemeClr val="dk1"/>
              </a:solidFill>
              <a:latin typeface="Calibri"/>
              <a:ea typeface="Calibri"/>
              <a:cs typeface="Calibri"/>
              <a:sym typeface="Calibri"/>
            </a:endParaRPr>
          </a:p>
          <a:p>
            <a:pPr marL="914400" lvl="2" indent="-88900">
              <a:spcBef>
                <a:spcPts val="0"/>
              </a:spcBef>
              <a:buClr>
                <a:srgbClr val="000000"/>
              </a:buClr>
              <a:buFont typeface="Wingdings"/>
              <a:buChar char="§"/>
            </a:pPr>
            <a:endParaRPr sz="1800" b="0" i="0" u="none" strike="noStrike" cap="none" baseline="0">
              <a:solidFill>
                <a:schemeClr val="dk1"/>
              </a:solidFill>
              <a:latin typeface="Calibri"/>
              <a:ea typeface="Calibri"/>
              <a:cs typeface="Calibri"/>
              <a:sym typeface="Calibri"/>
            </a:endParaRPr>
          </a:p>
          <a:p>
            <a:pPr marL="1371600" lvl="3" indent="-88900">
              <a:spcBef>
                <a:spcPts val="0"/>
              </a:spcBef>
              <a:buClr>
                <a:srgbClr val="000000"/>
              </a:buClr>
              <a:buFont typeface="Arial"/>
              <a:buChar char="●"/>
            </a:pPr>
            <a:endParaRPr sz="1800" b="0" i="0" u="none" strike="noStrike" cap="none" baseline="0">
              <a:solidFill>
                <a:schemeClr val="dk1"/>
              </a:solidFill>
              <a:latin typeface="Calibri"/>
              <a:ea typeface="Calibri"/>
              <a:cs typeface="Calibri"/>
              <a:sym typeface="Calibri"/>
            </a:endParaRPr>
          </a:p>
          <a:p>
            <a:pPr marL="1828800" lvl="4" indent="-88900">
              <a:spcBef>
                <a:spcPts val="0"/>
              </a:spcBef>
              <a:buClr>
                <a:srgbClr val="000000"/>
              </a:buClr>
              <a:buFont typeface="Courier New"/>
              <a:buChar char="o"/>
            </a:pPr>
            <a:endParaRPr sz="1800" b="0" i="0" u="none" strike="noStrike" cap="none" baseline="0">
              <a:solidFill>
                <a:schemeClr val="dk1"/>
              </a:solidFill>
              <a:latin typeface="Calibri"/>
              <a:ea typeface="Calibri"/>
              <a:cs typeface="Calibri"/>
              <a:sym typeface="Calibri"/>
            </a:endParaRPr>
          </a:p>
          <a:p>
            <a:pPr marL="2286000" lvl="5" indent="-88900">
              <a:spcBef>
                <a:spcPts val="0"/>
              </a:spcBef>
              <a:buClr>
                <a:srgbClr val="000000"/>
              </a:buClr>
              <a:buFont typeface="Wingdings"/>
              <a:buChar char="§"/>
            </a:pPr>
            <a:endParaRPr sz="1800" b="0" i="0" u="none" strike="noStrike" cap="none" baseline="0">
              <a:solidFill>
                <a:schemeClr val="dk1"/>
              </a:solidFill>
              <a:latin typeface="Calibri"/>
              <a:ea typeface="Calibri"/>
              <a:cs typeface="Calibri"/>
              <a:sym typeface="Calibri"/>
            </a:endParaRPr>
          </a:p>
          <a:p>
            <a:pPr marL="2743200" lvl="6" indent="-88900">
              <a:spcBef>
                <a:spcPts val="0"/>
              </a:spcBef>
              <a:buClr>
                <a:srgbClr val="000000"/>
              </a:buClr>
              <a:buFont typeface="Arial"/>
              <a:buChar char="●"/>
            </a:pPr>
            <a:endParaRPr sz="1800" b="0" i="0" u="none" strike="noStrike" cap="none" baseline="0">
              <a:solidFill>
                <a:schemeClr val="dk1"/>
              </a:solidFill>
              <a:latin typeface="Calibri"/>
              <a:ea typeface="Calibri"/>
              <a:cs typeface="Calibri"/>
              <a:sym typeface="Calibri"/>
            </a:endParaRPr>
          </a:p>
          <a:p>
            <a:pPr marL="3200400" lvl="7" indent="-88900">
              <a:spcBef>
                <a:spcPts val="0"/>
              </a:spcBef>
              <a:buClr>
                <a:srgbClr val="000000"/>
              </a:buClr>
              <a:buFont typeface="Courier New"/>
              <a:buChar char="o"/>
            </a:pPr>
            <a:endParaRPr sz="1800" b="0" i="0" u="none" strike="noStrike" cap="none" baseline="0">
              <a:solidFill>
                <a:schemeClr val="dk1"/>
              </a:solidFill>
              <a:latin typeface="Calibri"/>
              <a:ea typeface="Calibri"/>
              <a:cs typeface="Calibri"/>
              <a:sym typeface="Calibri"/>
            </a:endParaRPr>
          </a:p>
          <a:p>
            <a:pPr marL="3657600" lvl="8" indent="-88900">
              <a:spcBef>
                <a:spcPts val="0"/>
              </a:spcBef>
              <a:buClr>
                <a:srgbClr val="000000"/>
              </a:buClr>
              <a:buFont typeface="Wingdings"/>
              <a:buChar char="§"/>
            </a:pPr>
            <a:endParaRPr sz="1800" b="0" i="0" u="none" strike="noStrike" cap="none" baseline="0">
              <a:solidFill>
                <a:schemeClr val="dk1"/>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cSld name="PICTURE_WITH_CAPTION_TEXT">
    <p:spTree>
      <p:nvGrpSpPr>
        <p:cNvPr id="1" name="Shape 60"/>
        <p:cNvGrpSpPr/>
        <p:nvPr/>
      </p:nvGrpSpPr>
      <p:grpSpPr>
        <a:xfrm>
          <a:off x="0" y="0"/>
          <a:ext cx="0" cy="0"/>
          <a:chOff x="0" y="0"/>
          <a:chExt cx="0" cy="0"/>
        </a:xfrm>
      </p:grpSpPr>
      <p:sp>
        <p:nvSpPr>
          <p:cNvPr id="61" name="Shape 61"/>
          <p:cNvSpPr txBox="1">
            <a:spLocks noGrp="1"/>
          </p:cNvSpPr>
          <p:nvPr>
            <p:ph type="title"/>
          </p:nvPr>
        </p:nvSpPr>
        <p:spPr>
          <a:xfrm>
            <a:off x="1792288" y="4800600"/>
            <a:ext cx="5486399" cy="566737"/>
          </a:xfrm>
          <a:prstGeom prst="rect">
            <a:avLst/>
          </a:prstGeom>
          <a:noFill/>
          <a:ln>
            <a:noFill/>
          </a:ln>
        </p:spPr>
        <p:txBody>
          <a:bodyPr lIns="91425" tIns="91425" rIns="91425" bIns="91425" anchor="b" anchorCtr="0"/>
          <a:lstStyle>
            <a:lvl1pPr algn="l" rtl="0">
              <a:spcBef>
                <a:spcPts val="0"/>
              </a:spcBef>
              <a:defRPr sz="2000" b="1"/>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62" name="Shape 62"/>
          <p:cNvSpPr>
            <a:spLocks noGrp="1"/>
          </p:cNvSpPr>
          <p:nvPr>
            <p:ph type="pic" idx="2"/>
          </p:nvPr>
        </p:nvSpPr>
        <p:spPr>
          <a:xfrm>
            <a:off x="1792288" y="612775"/>
            <a:ext cx="5486399" cy="4114800"/>
          </a:xfrm>
          <a:prstGeom prst="rect">
            <a:avLst/>
          </a:prstGeom>
          <a:noFill/>
          <a:ln>
            <a:noFill/>
          </a:ln>
        </p:spPr>
        <p:txBody>
          <a:bodyPr lIns="91425" tIns="91425" rIns="91425" bIns="91425" anchor="ctr" anchorCtr="0"/>
          <a:lstStyle>
            <a:lvl1pPr marL="0" marR="0" indent="0" algn="l" rtl="0">
              <a:spcBef>
                <a:spcPts val="0"/>
              </a:spcBef>
              <a:buClr>
                <a:srgbClr val="888888"/>
              </a:buClr>
              <a:buFont typeface="Calibri"/>
              <a:buNone/>
              <a:defRPr sz="3200" b="0" i="0" u="none" strike="noStrike" cap="none" baseline="0">
                <a:solidFill>
                  <a:srgbClr val="888888"/>
                </a:solidFill>
                <a:latin typeface="Calibri"/>
                <a:ea typeface="Calibri"/>
                <a:cs typeface="Calibri"/>
                <a:sym typeface="Calibri"/>
              </a:defRPr>
            </a:lvl1pPr>
            <a:lvl2pPr marL="457200" marR="0" indent="0" algn="l" rtl="0">
              <a:spcBef>
                <a:spcPts val="0"/>
              </a:spcBef>
              <a:buClr>
                <a:schemeClr val="dk1"/>
              </a:buClr>
              <a:buFont typeface="Calibri"/>
              <a:buNone/>
              <a:defRPr sz="2800" b="0" i="0" u="none" strike="noStrike" cap="none" baseline="0">
                <a:solidFill>
                  <a:schemeClr val="dk1"/>
                </a:solidFill>
                <a:latin typeface="Calibri"/>
                <a:ea typeface="Calibri"/>
                <a:cs typeface="Calibri"/>
                <a:sym typeface="Calibri"/>
              </a:defRPr>
            </a:lvl2pPr>
            <a:lvl3pPr marL="914400" marR="0" indent="0" algn="l" rtl="0">
              <a:spcBef>
                <a:spcPts val="0"/>
              </a:spcBef>
              <a:buClr>
                <a:schemeClr val="dk1"/>
              </a:buClr>
              <a:buFont typeface="Calibri"/>
              <a:buNone/>
              <a:defRPr sz="2400" b="0" i="0" u="none" strike="noStrike" cap="none" baseline="0">
                <a:solidFill>
                  <a:schemeClr val="dk1"/>
                </a:solidFill>
                <a:latin typeface="Calibri"/>
                <a:ea typeface="Calibri"/>
                <a:cs typeface="Calibri"/>
                <a:sym typeface="Calibri"/>
              </a:defRPr>
            </a:lvl3pPr>
            <a:lvl4pPr marL="1371600" marR="0" indent="0" algn="l" rtl="0">
              <a:spcBef>
                <a:spcPts val="0"/>
              </a:spcBef>
              <a:buClr>
                <a:schemeClr val="dk1"/>
              </a:buClr>
              <a:buFont typeface="Calibri"/>
              <a:buNone/>
              <a:defRPr sz="2000" b="0" i="0" u="none" strike="noStrike" cap="none" baseline="0">
                <a:solidFill>
                  <a:schemeClr val="dk1"/>
                </a:solidFill>
                <a:latin typeface="Calibri"/>
                <a:ea typeface="Calibri"/>
                <a:cs typeface="Calibri"/>
                <a:sym typeface="Calibri"/>
              </a:defRPr>
            </a:lvl4pPr>
            <a:lvl5pPr marL="1828800" marR="0" indent="0" algn="l" rtl="0">
              <a:spcBef>
                <a:spcPts val="0"/>
              </a:spcBef>
              <a:buClr>
                <a:schemeClr val="dk1"/>
              </a:buClr>
              <a:buFont typeface="Calibri"/>
              <a:buNone/>
              <a:defRPr sz="2000" b="0" i="0" u="none" strike="noStrike" cap="none" baseline="0">
                <a:solidFill>
                  <a:schemeClr val="dk1"/>
                </a:solidFill>
                <a:latin typeface="Calibri"/>
                <a:ea typeface="Calibri"/>
                <a:cs typeface="Calibri"/>
                <a:sym typeface="Calibri"/>
              </a:defRPr>
            </a:lvl5pPr>
            <a:lvl6pPr marL="2286000" marR="0" indent="0" algn="l" rtl="0">
              <a:spcBef>
                <a:spcPts val="0"/>
              </a:spcBef>
              <a:buClr>
                <a:schemeClr val="dk1"/>
              </a:buClr>
              <a:buFont typeface="Calibri"/>
              <a:buNone/>
              <a:defRPr sz="2000" b="0" i="0" u="none" strike="noStrike" cap="none" baseline="0">
                <a:solidFill>
                  <a:schemeClr val="dk1"/>
                </a:solidFill>
                <a:latin typeface="Calibri"/>
                <a:ea typeface="Calibri"/>
                <a:cs typeface="Calibri"/>
                <a:sym typeface="Calibri"/>
              </a:defRPr>
            </a:lvl6pPr>
            <a:lvl7pPr marL="2743200" marR="0" indent="0" algn="l" rtl="0">
              <a:spcBef>
                <a:spcPts val="0"/>
              </a:spcBef>
              <a:buClr>
                <a:schemeClr val="dk1"/>
              </a:buClr>
              <a:buFont typeface="Calibri"/>
              <a:buNone/>
              <a:defRPr sz="2000" b="0" i="0" u="none" strike="noStrike" cap="none" baseline="0">
                <a:solidFill>
                  <a:schemeClr val="dk1"/>
                </a:solidFill>
                <a:latin typeface="Calibri"/>
                <a:ea typeface="Calibri"/>
                <a:cs typeface="Calibri"/>
                <a:sym typeface="Calibri"/>
              </a:defRPr>
            </a:lvl7pPr>
            <a:lvl8pPr marL="3200400" marR="0" indent="0" algn="l" rtl="0">
              <a:spcBef>
                <a:spcPts val="0"/>
              </a:spcBef>
              <a:buClr>
                <a:schemeClr val="dk1"/>
              </a:buClr>
              <a:buFont typeface="Calibri"/>
              <a:buNone/>
              <a:defRPr sz="2000" b="0" i="0" u="none" strike="noStrike" cap="none" baseline="0">
                <a:solidFill>
                  <a:schemeClr val="dk1"/>
                </a:solidFill>
                <a:latin typeface="Calibri"/>
                <a:ea typeface="Calibri"/>
                <a:cs typeface="Calibri"/>
                <a:sym typeface="Calibri"/>
              </a:defRPr>
            </a:lvl8pPr>
            <a:lvl9pPr marL="3657600" marR="0" indent="0" algn="l" rtl="0">
              <a:spcBef>
                <a:spcPts val="0"/>
              </a:spcBef>
              <a:buClr>
                <a:schemeClr val="dk1"/>
              </a:buClr>
              <a:buFont typeface="Calibri"/>
              <a:buNone/>
              <a:defRPr sz="2000" b="0" i="0" u="none" strike="noStrike" cap="none" baseline="0">
                <a:solidFill>
                  <a:schemeClr val="dk1"/>
                </a:solidFill>
                <a:latin typeface="Calibri"/>
                <a:ea typeface="Calibri"/>
                <a:cs typeface="Calibri"/>
                <a:sym typeface="Calibri"/>
              </a:defRPr>
            </a:lvl9pPr>
          </a:lstStyle>
          <a:p>
            <a:endParaRPr/>
          </a:p>
        </p:txBody>
      </p:sp>
      <p:sp>
        <p:nvSpPr>
          <p:cNvPr id="63" name="Shape 63"/>
          <p:cNvSpPr txBox="1">
            <a:spLocks noGrp="1"/>
          </p:cNvSpPr>
          <p:nvPr>
            <p:ph type="body" idx="1"/>
          </p:nvPr>
        </p:nvSpPr>
        <p:spPr>
          <a:xfrm>
            <a:off x="1792288" y="5367337"/>
            <a:ext cx="5486399" cy="804861"/>
          </a:xfrm>
          <a:prstGeom prst="rect">
            <a:avLst/>
          </a:prstGeom>
          <a:noFill/>
          <a:ln>
            <a:noFill/>
          </a:ln>
        </p:spPr>
        <p:txBody>
          <a:bodyPr lIns="91425" tIns="91425" rIns="91425" bIns="91425" anchor="t" anchorCtr="0"/>
          <a:lstStyle>
            <a:lvl1pPr marL="0" indent="0" rtl="0">
              <a:spcBef>
                <a:spcPts val="0"/>
              </a:spcBef>
              <a:buFont typeface="Calibri"/>
              <a:buNone/>
              <a:defRPr sz="1400"/>
            </a:lvl1pPr>
            <a:lvl2pPr marL="457200" indent="0" rtl="0">
              <a:spcBef>
                <a:spcPts val="0"/>
              </a:spcBef>
              <a:buFont typeface="Calibri"/>
              <a:buNone/>
              <a:defRPr sz="1200"/>
            </a:lvl2pPr>
            <a:lvl3pPr marL="914400" indent="0" rtl="0">
              <a:spcBef>
                <a:spcPts val="0"/>
              </a:spcBef>
              <a:buFont typeface="Calibri"/>
              <a:buNone/>
              <a:defRPr sz="1000"/>
            </a:lvl3pPr>
            <a:lvl4pPr marL="1371600" indent="0" rtl="0">
              <a:spcBef>
                <a:spcPts val="0"/>
              </a:spcBef>
              <a:buFont typeface="Calibri"/>
              <a:buNone/>
              <a:defRPr sz="900"/>
            </a:lvl4pPr>
            <a:lvl5pPr marL="1828800" indent="0" rtl="0">
              <a:spcBef>
                <a:spcPts val="0"/>
              </a:spcBef>
              <a:buFont typeface="Calibri"/>
              <a:buNone/>
              <a:defRPr sz="900"/>
            </a:lvl5pPr>
            <a:lvl6pPr marL="2286000" indent="0" rtl="0">
              <a:spcBef>
                <a:spcPts val="0"/>
              </a:spcBef>
              <a:buFont typeface="Calibri"/>
              <a:buNone/>
              <a:defRPr sz="900"/>
            </a:lvl6pPr>
            <a:lvl7pPr marL="2743200" indent="0" rtl="0">
              <a:spcBef>
                <a:spcPts val="0"/>
              </a:spcBef>
              <a:buFont typeface="Calibri"/>
              <a:buNone/>
              <a:defRPr sz="900"/>
            </a:lvl7pPr>
            <a:lvl8pPr marL="3200400" indent="0" rtl="0">
              <a:spcBef>
                <a:spcPts val="0"/>
              </a:spcBef>
              <a:buFont typeface="Calibri"/>
              <a:buNone/>
              <a:defRPr sz="900"/>
            </a:lvl8pPr>
            <a:lvl9pPr marL="3657600" indent="0" rtl="0">
              <a:spcBef>
                <a:spcPts val="0"/>
              </a:spcBef>
              <a:buFont typeface="Calibri"/>
              <a:buNone/>
              <a:defRPr sz="900"/>
            </a:lvl9pPr>
          </a:lstStyle>
          <a:p>
            <a:endParaRPr/>
          </a:p>
        </p:txBody>
      </p:sp>
      <p:sp>
        <p:nvSpPr>
          <p:cNvPr id="64" name="Shape 64"/>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indent="0" algn="l" rtl="0">
              <a:spcBef>
                <a:spcPts val="0"/>
              </a:spcBef>
              <a:defRPr sz="1200" b="0" i="0" u="none" strike="noStrike" cap="none" baseline="0">
                <a:solidFill>
                  <a:srgbClr val="888888"/>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65" name="Shape 65"/>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indent="0" algn="ctr" rtl="0">
              <a:spcBef>
                <a:spcPts val="0"/>
              </a:spcBef>
              <a:defRPr sz="1200" b="0" i="0" u="none" strike="noStrike" cap="none" baseline="0">
                <a:solidFill>
                  <a:srgbClr val="888888"/>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66" name="Shape 66"/>
          <p:cNvSpPr txBox="1">
            <a:spLocks noGrp="1"/>
          </p:cNvSpPr>
          <p:nvPr>
            <p:ph type="sldNum" idx="12"/>
          </p:nvPr>
        </p:nvSpPr>
        <p:spPr>
          <a:xfrm>
            <a:off x="6553200" y="6356350"/>
            <a:ext cx="2133599" cy="365125"/>
          </a:xfrm>
          <a:prstGeom prst="rect">
            <a:avLst/>
          </a:prstGeom>
          <a:noFill/>
          <a:ln>
            <a:noFill/>
          </a:ln>
        </p:spPr>
        <p:txBody>
          <a:bodyPr lIns="91425" tIns="91425" rIns="91425" bIns="91425" anchor="ctr" anchorCtr="0">
            <a:noAutofit/>
          </a:bodyPr>
          <a:lstStyle/>
          <a:p>
            <a:pPr marL="0" lvl="0" indent="-88900">
              <a:spcBef>
                <a:spcPts val="0"/>
              </a:spcBef>
              <a:buClr>
                <a:srgbClr val="000000"/>
              </a:buClr>
              <a:buFont typeface="Arial"/>
              <a:buChar char="●"/>
            </a:pPr>
            <a:endParaRPr sz="1200" b="0" i="0" u="none" strike="noStrike" cap="none" baseline="0">
              <a:solidFill>
                <a:srgbClr val="888888"/>
              </a:solidFill>
              <a:latin typeface="Calibri"/>
              <a:ea typeface="Calibri"/>
              <a:cs typeface="Calibri"/>
              <a:sym typeface="Calibri"/>
            </a:endParaRPr>
          </a:p>
          <a:p>
            <a:pPr marL="457200" lvl="1" indent="-88900">
              <a:spcBef>
                <a:spcPts val="0"/>
              </a:spcBef>
              <a:buClr>
                <a:srgbClr val="000000"/>
              </a:buClr>
              <a:buFont typeface="Courier New"/>
              <a:buChar char="o"/>
            </a:pPr>
            <a:endParaRPr sz="1800" b="0" i="0" u="none" strike="noStrike" cap="none" baseline="0">
              <a:solidFill>
                <a:schemeClr val="dk1"/>
              </a:solidFill>
              <a:latin typeface="Calibri"/>
              <a:ea typeface="Calibri"/>
              <a:cs typeface="Calibri"/>
              <a:sym typeface="Calibri"/>
            </a:endParaRPr>
          </a:p>
          <a:p>
            <a:pPr marL="914400" lvl="2" indent="-88900">
              <a:spcBef>
                <a:spcPts val="0"/>
              </a:spcBef>
              <a:buClr>
                <a:srgbClr val="000000"/>
              </a:buClr>
              <a:buFont typeface="Wingdings"/>
              <a:buChar char="§"/>
            </a:pPr>
            <a:endParaRPr sz="1800" b="0" i="0" u="none" strike="noStrike" cap="none" baseline="0">
              <a:solidFill>
                <a:schemeClr val="dk1"/>
              </a:solidFill>
              <a:latin typeface="Calibri"/>
              <a:ea typeface="Calibri"/>
              <a:cs typeface="Calibri"/>
              <a:sym typeface="Calibri"/>
            </a:endParaRPr>
          </a:p>
          <a:p>
            <a:pPr marL="1371600" lvl="3" indent="-88900">
              <a:spcBef>
                <a:spcPts val="0"/>
              </a:spcBef>
              <a:buClr>
                <a:srgbClr val="000000"/>
              </a:buClr>
              <a:buFont typeface="Arial"/>
              <a:buChar char="●"/>
            </a:pPr>
            <a:endParaRPr sz="1800" b="0" i="0" u="none" strike="noStrike" cap="none" baseline="0">
              <a:solidFill>
                <a:schemeClr val="dk1"/>
              </a:solidFill>
              <a:latin typeface="Calibri"/>
              <a:ea typeface="Calibri"/>
              <a:cs typeface="Calibri"/>
              <a:sym typeface="Calibri"/>
            </a:endParaRPr>
          </a:p>
          <a:p>
            <a:pPr marL="1828800" lvl="4" indent="-88900">
              <a:spcBef>
                <a:spcPts val="0"/>
              </a:spcBef>
              <a:buClr>
                <a:srgbClr val="000000"/>
              </a:buClr>
              <a:buFont typeface="Courier New"/>
              <a:buChar char="o"/>
            </a:pPr>
            <a:endParaRPr sz="1800" b="0" i="0" u="none" strike="noStrike" cap="none" baseline="0">
              <a:solidFill>
                <a:schemeClr val="dk1"/>
              </a:solidFill>
              <a:latin typeface="Calibri"/>
              <a:ea typeface="Calibri"/>
              <a:cs typeface="Calibri"/>
              <a:sym typeface="Calibri"/>
            </a:endParaRPr>
          </a:p>
          <a:p>
            <a:pPr marL="2286000" lvl="5" indent="-88900">
              <a:spcBef>
                <a:spcPts val="0"/>
              </a:spcBef>
              <a:buClr>
                <a:srgbClr val="000000"/>
              </a:buClr>
              <a:buFont typeface="Wingdings"/>
              <a:buChar char="§"/>
            </a:pPr>
            <a:endParaRPr sz="1800" b="0" i="0" u="none" strike="noStrike" cap="none" baseline="0">
              <a:solidFill>
                <a:schemeClr val="dk1"/>
              </a:solidFill>
              <a:latin typeface="Calibri"/>
              <a:ea typeface="Calibri"/>
              <a:cs typeface="Calibri"/>
              <a:sym typeface="Calibri"/>
            </a:endParaRPr>
          </a:p>
          <a:p>
            <a:pPr marL="2743200" lvl="6" indent="-88900">
              <a:spcBef>
                <a:spcPts val="0"/>
              </a:spcBef>
              <a:buClr>
                <a:srgbClr val="000000"/>
              </a:buClr>
              <a:buFont typeface="Arial"/>
              <a:buChar char="●"/>
            </a:pPr>
            <a:endParaRPr sz="1800" b="0" i="0" u="none" strike="noStrike" cap="none" baseline="0">
              <a:solidFill>
                <a:schemeClr val="dk1"/>
              </a:solidFill>
              <a:latin typeface="Calibri"/>
              <a:ea typeface="Calibri"/>
              <a:cs typeface="Calibri"/>
              <a:sym typeface="Calibri"/>
            </a:endParaRPr>
          </a:p>
          <a:p>
            <a:pPr marL="3200400" lvl="7" indent="-88900">
              <a:spcBef>
                <a:spcPts val="0"/>
              </a:spcBef>
              <a:buClr>
                <a:srgbClr val="000000"/>
              </a:buClr>
              <a:buFont typeface="Courier New"/>
              <a:buChar char="o"/>
            </a:pPr>
            <a:endParaRPr sz="1800" b="0" i="0" u="none" strike="noStrike" cap="none" baseline="0">
              <a:solidFill>
                <a:schemeClr val="dk1"/>
              </a:solidFill>
              <a:latin typeface="Calibri"/>
              <a:ea typeface="Calibri"/>
              <a:cs typeface="Calibri"/>
              <a:sym typeface="Calibri"/>
            </a:endParaRPr>
          </a:p>
          <a:p>
            <a:pPr marL="3657600" lvl="8" indent="-88900">
              <a:spcBef>
                <a:spcPts val="0"/>
              </a:spcBef>
              <a:buClr>
                <a:srgbClr val="000000"/>
              </a:buClr>
              <a:buFont typeface="Wingdings"/>
              <a:buChar char="§"/>
            </a:pPr>
            <a:endParaRPr sz="1800" b="0" i="0" u="none" strike="noStrike" cap="none" baseline="0">
              <a:solidFill>
                <a:schemeClr val="dk1"/>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3">
            <a:alphaModFix/>
          </a:blip>
          <a:stretch>
            <a:fillRect/>
          </a:stretch>
        </a:blipFill>
        <a:effectLst/>
      </p:bgPr>
    </p:bg>
    <p:spTree>
      <p:nvGrpSpPr>
        <p:cNvPr id="1" name="Shape 4"/>
        <p:cNvGrpSpPr/>
        <p:nvPr/>
      </p:nvGrpSpPr>
      <p:grpSpPr>
        <a:xfrm>
          <a:off x="0" y="0"/>
          <a:ext cx="0" cy="0"/>
          <a:chOff x="0" y="0"/>
          <a:chExt cx="0" cy="0"/>
        </a:xfrm>
      </p:grpSpPr>
      <p:sp>
        <p:nvSpPr>
          <p:cNvPr id="5" name="Shape 5"/>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marL="0" marR="0" indent="0" algn="ctr" rtl="0">
              <a:spcBef>
                <a:spcPts val="0"/>
              </a:spcBef>
              <a:buClr>
                <a:schemeClr val="dk1"/>
              </a:buClr>
              <a:buFont typeface="Calibri"/>
              <a:buNone/>
              <a:defRPr sz="4400" b="0" i="0" u="none" strike="noStrike" cap="none" baseline="0">
                <a:solidFill>
                  <a:schemeClr val="dk1"/>
                </a:solidFill>
                <a:latin typeface="Calibri"/>
                <a:ea typeface="Calibri"/>
                <a:cs typeface="Calibri"/>
                <a:sym typeface="Calibri"/>
              </a:defRPr>
            </a:lvl1pPr>
            <a:lvl2pPr marL="0" marR="0" indent="0" algn="l" rtl="0">
              <a:spcBef>
                <a:spcPts val="0"/>
              </a:spcBef>
              <a:defRPr/>
            </a:lvl2pPr>
            <a:lvl3pPr marL="0" marR="0" indent="0" algn="l" rtl="0">
              <a:spcBef>
                <a:spcPts val="0"/>
              </a:spcBef>
              <a:defRPr/>
            </a:lvl3pPr>
            <a:lvl4pPr marL="0" marR="0" indent="0" algn="l" rtl="0">
              <a:spcBef>
                <a:spcPts val="0"/>
              </a:spcBef>
              <a:defRPr/>
            </a:lvl4pPr>
            <a:lvl5pPr marL="0" marR="0" indent="0" algn="l" rtl="0">
              <a:spcBef>
                <a:spcPts val="0"/>
              </a:spcBef>
              <a:defRPr/>
            </a:lvl5pPr>
            <a:lvl6pPr marL="0" marR="0" indent="0" algn="l" rtl="0">
              <a:spcBef>
                <a:spcPts val="0"/>
              </a:spcBef>
              <a:defRPr/>
            </a:lvl6pPr>
            <a:lvl7pPr marL="0" marR="0" indent="0" algn="l" rtl="0">
              <a:spcBef>
                <a:spcPts val="0"/>
              </a:spcBef>
              <a:defRPr/>
            </a:lvl7pPr>
            <a:lvl8pPr marL="0" marR="0" indent="0" algn="l" rtl="0">
              <a:spcBef>
                <a:spcPts val="0"/>
              </a:spcBef>
              <a:defRPr/>
            </a:lvl8pPr>
            <a:lvl9pPr marL="0" marR="0" indent="0" algn="l" rtl="0">
              <a:spcBef>
                <a:spcPts val="0"/>
              </a:spcBef>
              <a:defRPr/>
            </a:lvl9pPr>
          </a:lstStyle>
          <a:p>
            <a:endParaRPr/>
          </a:p>
        </p:txBody>
      </p:sp>
      <p:sp>
        <p:nvSpPr>
          <p:cNvPr id="6" name="Shape 6"/>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342900" marR="0" indent="-222250" algn="l" rtl="0">
              <a:spcBef>
                <a:spcPts val="640"/>
              </a:spcBef>
              <a:buClr>
                <a:schemeClr val="dk1"/>
              </a:buClr>
              <a:buFont typeface="Arial"/>
              <a:buChar char="●"/>
              <a:defRPr sz="3200" b="0" i="0" u="none" strike="noStrike" cap="none" baseline="0">
                <a:solidFill>
                  <a:schemeClr val="dk1"/>
                </a:solidFill>
                <a:latin typeface="Calibri"/>
                <a:ea typeface="Calibri"/>
                <a:cs typeface="Calibri"/>
                <a:sym typeface="Calibri"/>
              </a:defRPr>
            </a:lvl1pPr>
            <a:lvl2pPr marL="742950" marR="0" indent="-177800" algn="l" rtl="0">
              <a:spcBef>
                <a:spcPts val="560"/>
              </a:spcBef>
              <a:buClr>
                <a:schemeClr val="dk1"/>
              </a:buClr>
              <a:buFont typeface="Arial"/>
              <a:buChar char="●"/>
              <a:defRPr sz="2800" b="0" i="0" u="none" strike="noStrike" cap="none" baseline="0">
                <a:solidFill>
                  <a:schemeClr val="dk1"/>
                </a:solidFill>
                <a:latin typeface="Calibri"/>
                <a:ea typeface="Calibri"/>
                <a:cs typeface="Calibri"/>
                <a:sym typeface="Calibri"/>
              </a:defRPr>
            </a:lvl2pPr>
            <a:lvl3pPr marL="1143000" marR="0" indent="-136525" algn="l" rtl="0">
              <a:spcBef>
                <a:spcPts val="480"/>
              </a:spcBef>
              <a:buClr>
                <a:schemeClr val="dk1"/>
              </a:buClr>
              <a:buFont typeface="Arial"/>
              <a:buChar char="●"/>
              <a:defRPr sz="2400" b="0" i="0" u="none" strike="noStrike" cap="none" baseline="0">
                <a:solidFill>
                  <a:schemeClr val="dk1"/>
                </a:solidFill>
                <a:latin typeface="Calibri"/>
                <a:ea typeface="Calibri"/>
                <a:cs typeface="Calibri"/>
                <a:sym typeface="Calibri"/>
              </a:defRPr>
            </a:lvl3pPr>
            <a:lvl4pPr marL="1600200" marR="0" indent="-152400" algn="l" rtl="0">
              <a:spcBef>
                <a:spcPts val="400"/>
              </a:spcBef>
              <a:buClr>
                <a:schemeClr val="dk1"/>
              </a:buClr>
              <a:buFont typeface="Arial"/>
              <a:buChar char="●"/>
              <a:defRPr sz="2000" b="0" i="0" u="none" strike="noStrike" cap="none" baseline="0">
                <a:solidFill>
                  <a:schemeClr val="dk1"/>
                </a:solidFill>
                <a:latin typeface="Calibri"/>
                <a:ea typeface="Calibri"/>
                <a:cs typeface="Calibri"/>
                <a:sym typeface="Calibri"/>
              </a:defRPr>
            </a:lvl4pPr>
            <a:lvl5pPr marL="2057400" marR="0" indent="-152400" algn="l" rtl="0">
              <a:spcBef>
                <a:spcPts val="400"/>
              </a:spcBef>
              <a:buClr>
                <a:schemeClr val="dk1"/>
              </a:buClr>
              <a:buFont typeface="Arial"/>
              <a:buChar char="●"/>
              <a:defRPr sz="2000" b="0" i="0" u="none" strike="noStrike" cap="none" baseline="0">
                <a:solidFill>
                  <a:schemeClr val="dk1"/>
                </a:solidFill>
                <a:latin typeface="Calibri"/>
                <a:ea typeface="Calibri"/>
                <a:cs typeface="Calibri"/>
                <a:sym typeface="Calibri"/>
              </a:defRPr>
            </a:lvl5pPr>
            <a:lvl6pPr marL="2514600" marR="0" indent="-152400" algn="l" rtl="0">
              <a:spcBef>
                <a:spcPts val="400"/>
              </a:spcBef>
              <a:buClr>
                <a:schemeClr val="dk1"/>
              </a:buClr>
              <a:buFont typeface="Arial"/>
              <a:buChar char="●"/>
              <a:defRPr sz="2000" b="0" i="0" u="none" strike="noStrike" cap="none" baseline="0">
                <a:solidFill>
                  <a:schemeClr val="dk1"/>
                </a:solidFill>
                <a:latin typeface="Calibri"/>
                <a:ea typeface="Calibri"/>
                <a:cs typeface="Calibri"/>
                <a:sym typeface="Calibri"/>
              </a:defRPr>
            </a:lvl6pPr>
            <a:lvl7pPr marL="2971800" marR="0" indent="-152400" algn="l" rtl="0">
              <a:spcBef>
                <a:spcPts val="400"/>
              </a:spcBef>
              <a:buClr>
                <a:schemeClr val="dk1"/>
              </a:buClr>
              <a:buFont typeface="Arial"/>
              <a:buChar char="●"/>
              <a:defRPr sz="2000" b="0" i="0" u="none" strike="noStrike" cap="none" baseline="0">
                <a:solidFill>
                  <a:schemeClr val="dk1"/>
                </a:solidFill>
                <a:latin typeface="Calibri"/>
                <a:ea typeface="Calibri"/>
                <a:cs typeface="Calibri"/>
                <a:sym typeface="Calibri"/>
              </a:defRPr>
            </a:lvl7pPr>
            <a:lvl8pPr marL="3429000" marR="0" indent="-152400" algn="l" rtl="0">
              <a:spcBef>
                <a:spcPts val="400"/>
              </a:spcBef>
              <a:buClr>
                <a:schemeClr val="dk1"/>
              </a:buClr>
              <a:buFont typeface="Arial"/>
              <a:buChar char="●"/>
              <a:defRPr sz="2000" b="0" i="0" u="none" strike="noStrike" cap="none" baseline="0">
                <a:solidFill>
                  <a:schemeClr val="dk1"/>
                </a:solidFill>
                <a:latin typeface="Calibri"/>
                <a:ea typeface="Calibri"/>
                <a:cs typeface="Calibri"/>
                <a:sym typeface="Calibri"/>
              </a:defRPr>
            </a:lvl8pPr>
            <a:lvl9pPr marL="3886200" marR="0" indent="-152400" algn="l" rtl="0">
              <a:spcBef>
                <a:spcPts val="400"/>
              </a:spcBef>
              <a:buClr>
                <a:schemeClr val="dk1"/>
              </a:buClr>
              <a:buFont typeface="Arial"/>
              <a:buChar char="●"/>
              <a:defRPr sz="2000" b="0" i="0" u="none" strike="noStrike" cap="none" baseline="0">
                <a:solidFill>
                  <a:schemeClr val="dk1"/>
                </a:solidFill>
                <a:latin typeface="Calibri"/>
                <a:ea typeface="Calibri"/>
                <a:cs typeface="Calibri"/>
                <a:sym typeface="Calibri"/>
              </a:defRPr>
            </a:lvl9pPr>
          </a:lstStyle>
          <a:p>
            <a:endParaRPr/>
          </a:p>
        </p:txBody>
      </p:sp>
      <p:sp>
        <p:nvSpPr>
          <p:cNvPr id="7" name="Shape 7"/>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indent="0" algn="l" rtl="0">
              <a:spcBef>
                <a:spcPts val="0"/>
              </a:spcBef>
              <a:defRPr sz="1200" b="0" i="0" u="none" strike="noStrike" cap="none" baseline="0">
                <a:solidFill>
                  <a:srgbClr val="888888"/>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8" name="Shape 8"/>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indent="0" algn="ctr" rtl="0">
              <a:spcBef>
                <a:spcPts val="0"/>
              </a:spcBef>
              <a:defRPr sz="1200" b="0" i="0" u="none" strike="noStrike" cap="none" baseline="0">
                <a:solidFill>
                  <a:srgbClr val="888888"/>
                </a:solidFill>
                <a:latin typeface="Calibri"/>
                <a:ea typeface="Calibri"/>
                <a:cs typeface="Calibri"/>
                <a:sym typeface="Calibri"/>
              </a:defRPr>
            </a:lvl1pPr>
            <a:lvl2pPr marL="457200" marR="0" indent="0" algn="l" rtl="0">
              <a:spcBef>
                <a:spcPts val="0"/>
              </a:spcBef>
              <a:defRPr sz="1800" b="0" i="0" u="none" strike="noStrike" cap="none" baseline="0">
                <a:solidFill>
                  <a:schemeClr val="dk1"/>
                </a:solidFill>
                <a:latin typeface="Calibri"/>
                <a:ea typeface="Calibri"/>
                <a:cs typeface="Calibri"/>
                <a:sym typeface="Calibri"/>
              </a:defRPr>
            </a:lvl2pPr>
            <a:lvl3pPr marL="914400" marR="0" indent="0" algn="l" rtl="0">
              <a:spcBef>
                <a:spcPts val="0"/>
              </a:spcBef>
              <a:defRPr sz="1800" b="0" i="0" u="none" strike="noStrike" cap="none" baseline="0">
                <a:solidFill>
                  <a:schemeClr val="dk1"/>
                </a:solidFill>
                <a:latin typeface="Calibri"/>
                <a:ea typeface="Calibri"/>
                <a:cs typeface="Calibri"/>
                <a:sym typeface="Calibri"/>
              </a:defRPr>
            </a:lvl3pPr>
            <a:lvl4pPr marL="1371600" marR="0" indent="0" algn="l" rtl="0">
              <a:spcBef>
                <a:spcPts val="0"/>
              </a:spcBef>
              <a:defRPr sz="1800" b="0" i="0" u="none" strike="noStrike" cap="none" baseline="0">
                <a:solidFill>
                  <a:schemeClr val="dk1"/>
                </a:solidFill>
                <a:latin typeface="Calibri"/>
                <a:ea typeface="Calibri"/>
                <a:cs typeface="Calibri"/>
                <a:sym typeface="Calibri"/>
              </a:defRPr>
            </a:lvl4pPr>
            <a:lvl5pPr marL="1828800" marR="0" indent="0" algn="l" rtl="0">
              <a:spcBef>
                <a:spcPts val="0"/>
              </a:spcBef>
              <a:defRPr sz="1800" b="0" i="0" u="none" strike="noStrike" cap="none" baseline="0">
                <a:solidFill>
                  <a:schemeClr val="dk1"/>
                </a:solidFill>
                <a:latin typeface="Calibri"/>
                <a:ea typeface="Calibri"/>
                <a:cs typeface="Calibri"/>
                <a:sym typeface="Calibri"/>
              </a:defRPr>
            </a:lvl5pPr>
            <a:lvl6pPr marL="2286000" marR="0" indent="0" algn="l" rtl="0">
              <a:spcBef>
                <a:spcPts val="0"/>
              </a:spcBef>
              <a:defRPr sz="1800" b="0" i="0" u="none" strike="noStrike" cap="none" baseline="0">
                <a:solidFill>
                  <a:schemeClr val="dk1"/>
                </a:solidFill>
                <a:latin typeface="Calibri"/>
                <a:ea typeface="Calibri"/>
                <a:cs typeface="Calibri"/>
                <a:sym typeface="Calibri"/>
              </a:defRPr>
            </a:lvl6pPr>
            <a:lvl7pPr marL="2743200" marR="0" indent="0" algn="l" rtl="0">
              <a:spcBef>
                <a:spcPts val="0"/>
              </a:spcBef>
              <a:defRPr sz="1800" b="0" i="0" u="none" strike="noStrike" cap="none" baseline="0">
                <a:solidFill>
                  <a:schemeClr val="dk1"/>
                </a:solidFill>
                <a:latin typeface="Calibri"/>
                <a:ea typeface="Calibri"/>
                <a:cs typeface="Calibri"/>
                <a:sym typeface="Calibri"/>
              </a:defRPr>
            </a:lvl7pPr>
            <a:lvl8pPr marL="3200400" marR="0" indent="0" algn="l" rtl="0">
              <a:spcBef>
                <a:spcPts val="0"/>
              </a:spcBef>
              <a:defRPr sz="1800" b="0" i="0" u="none" strike="noStrike" cap="none" baseline="0">
                <a:solidFill>
                  <a:schemeClr val="dk1"/>
                </a:solidFill>
                <a:latin typeface="Calibri"/>
                <a:ea typeface="Calibri"/>
                <a:cs typeface="Calibri"/>
                <a:sym typeface="Calibri"/>
              </a:defRPr>
            </a:lvl8pPr>
            <a:lvl9pPr marL="3657600" marR="0" indent="0" algn="l" rtl="0">
              <a:spcBef>
                <a:spcPts val="0"/>
              </a:spcBef>
              <a:defRPr sz="1800" b="0" i="0" u="none" strike="noStrike" cap="none" baseline="0">
                <a:solidFill>
                  <a:schemeClr val="dk1"/>
                </a:solidFill>
                <a:latin typeface="Calibri"/>
                <a:ea typeface="Calibri"/>
                <a:cs typeface="Calibri"/>
                <a:sym typeface="Calibri"/>
              </a:defRPr>
            </a:lvl9pPr>
          </a:lstStyle>
          <a:p>
            <a:endParaRPr/>
          </a:p>
        </p:txBody>
      </p:sp>
      <p:sp>
        <p:nvSpPr>
          <p:cNvPr id="9" name="Shape 9"/>
          <p:cNvSpPr txBox="1">
            <a:spLocks noGrp="1"/>
          </p:cNvSpPr>
          <p:nvPr>
            <p:ph type="sldNum" idx="12"/>
          </p:nvPr>
        </p:nvSpPr>
        <p:spPr>
          <a:xfrm>
            <a:off x="6553200" y="6356350"/>
            <a:ext cx="2133599" cy="365125"/>
          </a:xfrm>
          <a:prstGeom prst="rect">
            <a:avLst/>
          </a:prstGeom>
          <a:noFill/>
          <a:ln>
            <a:noFill/>
          </a:ln>
        </p:spPr>
        <p:txBody>
          <a:bodyPr lIns="91425" tIns="91425" rIns="91425" bIns="91425" anchor="ctr" anchorCtr="0">
            <a:noAutofit/>
          </a:bodyPr>
          <a:lstStyle/>
          <a:p>
            <a:pPr marL="0" lvl="0" indent="-88900">
              <a:spcBef>
                <a:spcPts val="0"/>
              </a:spcBef>
              <a:buClr>
                <a:srgbClr val="000000"/>
              </a:buClr>
              <a:buFont typeface="Arial"/>
              <a:buChar char="●"/>
            </a:pPr>
            <a:endParaRPr sz="1200" b="0" i="0" u="none" strike="noStrike" cap="none" baseline="0">
              <a:solidFill>
                <a:srgbClr val="888888"/>
              </a:solidFill>
              <a:latin typeface="Calibri"/>
              <a:ea typeface="Calibri"/>
              <a:cs typeface="Calibri"/>
              <a:sym typeface="Calibri"/>
            </a:endParaRPr>
          </a:p>
          <a:p>
            <a:pPr marL="457200" lvl="1" indent="-88900">
              <a:spcBef>
                <a:spcPts val="0"/>
              </a:spcBef>
              <a:buClr>
                <a:srgbClr val="000000"/>
              </a:buClr>
              <a:buFont typeface="Courier New"/>
              <a:buChar char="o"/>
            </a:pPr>
            <a:endParaRPr sz="1800" b="0" i="0" u="none" strike="noStrike" cap="none" baseline="0">
              <a:solidFill>
                <a:schemeClr val="dk1"/>
              </a:solidFill>
              <a:latin typeface="Calibri"/>
              <a:ea typeface="Calibri"/>
              <a:cs typeface="Calibri"/>
              <a:sym typeface="Calibri"/>
            </a:endParaRPr>
          </a:p>
          <a:p>
            <a:pPr marL="914400" lvl="2" indent="-88900">
              <a:spcBef>
                <a:spcPts val="0"/>
              </a:spcBef>
              <a:buClr>
                <a:srgbClr val="000000"/>
              </a:buClr>
              <a:buFont typeface="Wingdings"/>
              <a:buChar char="§"/>
            </a:pPr>
            <a:endParaRPr sz="1800" b="0" i="0" u="none" strike="noStrike" cap="none" baseline="0">
              <a:solidFill>
                <a:schemeClr val="dk1"/>
              </a:solidFill>
              <a:latin typeface="Calibri"/>
              <a:ea typeface="Calibri"/>
              <a:cs typeface="Calibri"/>
              <a:sym typeface="Calibri"/>
            </a:endParaRPr>
          </a:p>
          <a:p>
            <a:pPr marL="1371600" lvl="3" indent="-88900">
              <a:spcBef>
                <a:spcPts val="0"/>
              </a:spcBef>
              <a:buClr>
                <a:srgbClr val="000000"/>
              </a:buClr>
              <a:buFont typeface="Arial"/>
              <a:buChar char="●"/>
            </a:pPr>
            <a:endParaRPr sz="1800" b="0" i="0" u="none" strike="noStrike" cap="none" baseline="0">
              <a:solidFill>
                <a:schemeClr val="dk1"/>
              </a:solidFill>
              <a:latin typeface="Calibri"/>
              <a:ea typeface="Calibri"/>
              <a:cs typeface="Calibri"/>
              <a:sym typeface="Calibri"/>
            </a:endParaRPr>
          </a:p>
          <a:p>
            <a:pPr marL="1828800" lvl="4" indent="-88900">
              <a:spcBef>
                <a:spcPts val="0"/>
              </a:spcBef>
              <a:buClr>
                <a:srgbClr val="000000"/>
              </a:buClr>
              <a:buFont typeface="Courier New"/>
              <a:buChar char="o"/>
            </a:pPr>
            <a:endParaRPr sz="1800" b="0" i="0" u="none" strike="noStrike" cap="none" baseline="0">
              <a:solidFill>
                <a:schemeClr val="dk1"/>
              </a:solidFill>
              <a:latin typeface="Calibri"/>
              <a:ea typeface="Calibri"/>
              <a:cs typeface="Calibri"/>
              <a:sym typeface="Calibri"/>
            </a:endParaRPr>
          </a:p>
          <a:p>
            <a:pPr marL="2286000" lvl="5" indent="-88900">
              <a:spcBef>
                <a:spcPts val="0"/>
              </a:spcBef>
              <a:buClr>
                <a:srgbClr val="000000"/>
              </a:buClr>
              <a:buFont typeface="Wingdings"/>
              <a:buChar char="§"/>
            </a:pPr>
            <a:endParaRPr sz="1800" b="0" i="0" u="none" strike="noStrike" cap="none" baseline="0">
              <a:solidFill>
                <a:schemeClr val="dk1"/>
              </a:solidFill>
              <a:latin typeface="Calibri"/>
              <a:ea typeface="Calibri"/>
              <a:cs typeface="Calibri"/>
              <a:sym typeface="Calibri"/>
            </a:endParaRPr>
          </a:p>
          <a:p>
            <a:pPr marL="2743200" lvl="6" indent="-88900">
              <a:spcBef>
                <a:spcPts val="0"/>
              </a:spcBef>
              <a:buClr>
                <a:srgbClr val="000000"/>
              </a:buClr>
              <a:buFont typeface="Arial"/>
              <a:buChar char="●"/>
            </a:pPr>
            <a:endParaRPr sz="1800" b="0" i="0" u="none" strike="noStrike" cap="none" baseline="0">
              <a:solidFill>
                <a:schemeClr val="dk1"/>
              </a:solidFill>
              <a:latin typeface="Calibri"/>
              <a:ea typeface="Calibri"/>
              <a:cs typeface="Calibri"/>
              <a:sym typeface="Calibri"/>
            </a:endParaRPr>
          </a:p>
          <a:p>
            <a:pPr marL="3200400" lvl="7" indent="-88900">
              <a:spcBef>
                <a:spcPts val="0"/>
              </a:spcBef>
              <a:buClr>
                <a:srgbClr val="000000"/>
              </a:buClr>
              <a:buFont typeface="Courier New"/>
              <a:buChar char="o"/>
            </a:pPr>
            <a:endParaRPr sz="1800" b="0" i="0" u="none" strike="noStrike" cap="none" baseline="0">
              <a:solidFill>
                <a:schemeClr val="dk1"/>
              </a:solidFill>
              <a:latin typeface="Calibri"/>
              <a:ea typeface="Calibri"/>
              <a:cs typeface="Calibri"/>
              <a:sym typeface="Calibri"/>
            </a:endParaRPr>
          </a:p>
          <a:p>
            <a:pPr marL="3657600" lvl="8" indent="-88900">
              <a:spcBef>
                <a:spcPts val="0"/>
              </a:spcBef>
              <a:buClr>
                <a:srgbClr val="000000"/>
              </a:buClr>
              <a:buFont typeface="Wingdings"/>
              <a:buChar char="§"/>
            </a:pPr>
            <a:endParaRPr sz="1800" b="0" i="0" u="none" strike="noStrike" cap="none" baseline="0">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p:titleStyle>
    <p:body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bodyStyle>
    <p:other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4.jpg"/></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5.jpg"/></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6.jp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79"/>
        <p:cNvGrpSpPr/>
        <p:nvPr/>
      </p:nvGrpSpPr>
      <p:grpSpPr>
        <a:xfrm>
          <a:off x="0" y="0"/>
          <a:ext cx="0" cy="0"/>
          <a:chOff x="0" y="0"/>
          <a:chExt cx="0" cy="0"/>
        </a:xfrm>
      </p:grpSpPr>
      <p:sp>
        <p:nvSpPr>
          <p:cNvPr id="80" name="Shape 80"/>
          <p:cNvSpPr/>
          <p:nvPr/>
        </p:nvSpPr>
        <p:spPr>
          <a:xfrm>
            <a:off x="-108519" y="7640"/>
            <a:ext cx="5904656" cy="2769988"/>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ru-RU" sz="4400" b="1" i="1" u="none" strike="noStrike" cap="none" baseline="0" dirty="0">
                <a:solidFill>
                  <a:srgbClr val="C00000"/>
                </a:solidFill>
                <a:latin typeface="Times New Roman"/>
                <a:ea typeface="Times New Roman"/>
                <a:cs typeface="Times New Roman"/>
                <a:sym typeface="Times New Roman"/>
              </a:rPr>
              <a:t>Адаптационный период в детском саду</a:t>
            </a:r>
          </a:p>
          <a:p>
            <a:pPr marL="0" marR="0" lvl="0" indent="0" algn="ctr" rtl="0">
              <a:spcBef>
                <a:spcPts val="0"/>
              </a:spcBef>
              <a:buNone/>
            </a:pPr>
            <a:endParaRPr sz="3200" b="0" i="1" u="none" strike="noStrike" cap="none" baseline="0" dirty="0">
              <a:solidFill>
                <a:srgbClr val="C00000"/>
              </a:solidFill>
              <a:latin typeface="Times New Roman"/>
              <a:ea typeface="Times New Roman"/>
              <a:cs typeface="Times New Roman"/>
              <a:sym typeface="Times New Roman"/>
            </a:endParaRPr>
          </a:p>
          <a:p>
            <a:pPr marL="0" marR="0" lvl="0" indent="0" algn="l" rtl="0">
              <a:spcBef>
                <a:spcPts val="0"/>
              </a:spcBef>
              <a:buNone/>
            </a:pPr>
            <a:endParaRPr sz="1800" b="0" i="0" u="none" strike="noStrike" cap="none" baseline="0" dirty="0">
              <a:solidFill>
                <a:schemeClr val="dk1"/>
              </a:solidFill>
              <a:latin typeface="Calibri"/>
              <a:ea typeface="Calibri"/>
              <a:cs typeface="Calibri"/>
              <a:sym typeface="Calibri"/>
            </a:endParaRPr>
          </a:p>
          <a:p>
            <a:pPr marL="0" marR="0" lvl="0" indent="0" algn="l" rtl="0">
              <a:spcBef>
                <a:spcPts val="0"/>
              </a:spcBef>
              <a:buNone/>
            </a:pPr>
            <a:endParaRPr sz="1800" b="0" i="0" u="none" strike="noStrike" cap="none" baseline="0" dirty="0">
              <a:solidFill>
                <a:schemeClr val="dk1"/>
              </a:solidFill>
              <a:latin typeface="Calibri"/>
              <a:ea typeface="Calibri"/>
              <a:cs typeface="Calibri"/>
              <a:sym typeface="Calibri"/>
            </a:endParaRPr>
          </a:p>
          <a:p>
            <a:pPr marL="0" marR="0" lvl="0" indent="0" algn="l" rtl="0">
              <a:spcBef>
                <a:spcPts val="0"/>
              </a:spcBef>
              <a:buNone/>
            </a:pPr>
            <a:endParaRPr sz="1800" b="0" i="0" u="none" strike="noStrike" cap="none" baseline="0" dirty="0">
              <a:solidFill>
                <a:schemeClr val="dk1"/>
              </a:solidFill>
              <a:latin typeface="Calibri"/>
              <a:ea typeface="Calibri"/>
              <a:cs typeface="Calibri"/>
              <a:sym typeface="Calibri"/>
            </a:endParaRPr>
          </a:p>
        </p:txBody>
      </p:sp>
      <p:sp>
        <p:nvSpPr>
          <p:cNvPr id="81" name="Shape 81"/>
          <p:cNvSpPr/>
          <p:nvPr/>
        </p:nvSpPr>
        <p:spPr>
          <a:xfrm>
            <a:off x="4572000" y="5103673"/>
            <a:ext cx="4572000" cy="1754325"/>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ru-RU" sz="1800" b="1" i="0" u="none" strike="noStrike" cap="none" baseline="0" dirty="0" smtClean="0">
                <a:solidFill>
                  <a:srgbClr val="002060"/>
                </a:solidFill>
                <a:latin typeface="Times New Roman"/>
                <a:ea typeface="Times New Roman"/>
                <a:cs typeface="Times New Roman"/>
                <a:sym typeface="Times New Roman"/>
              </a:rPr>
              <a:t>Ковшова Альбина Владимировна</a:t>
            </a:r>
            <a:endParaRPr lang="ru-RU" sz="1800" b="1" i="0" u="none" strike="noStrike" cap="none" baseline="0" dirty="0">
              <a:solidFill>
                <a:srgbClr val="002060"/>
              </a:solidFill>
              <a:latin typeface="Times New Roman"/>
              <a:ea typeface="Times New Roman"/>
              <a:cs typeface="Times New Roman"/>
              <a:sym typeface="Times New Roman"/>
            </a:endParaRPr>
          </a:p>
          <a:p>
            <a:pPr marL="0" marR="0" lvl="0" indent="0" algn="ctr" rtl="0">
              <a:spcBef>
                <a:spcPts val="0"/>
              </a:spcBef>
              <a:buSzPct val="25000"/>
              <a:buNone/>
            </a:pPr>
            <a:r>
              <a:rPr lang="ru-RU" sz="1800" b="1" i="0" u="none" strike="noStrike" cap="none" baseline="0" dirty="0">
                <a:solidFill>
                  <a:srgbClr val="002060"/>
                </a:solidFill>
                <a:latin typeface="Times New Roman"/>
                <a:ea typeface="Times New Roman"/>
                <a:cs typeface="Times New Roman"/>
                <a:sym typeface="Times New Roman"/>
              </a:rPr>
              <a:t>Старший </a:t>
            </a:r>
            <a:r>
              <a:rPr lang="ru-RU" sz="1800" b="1" i="0" u="none" strike="noStrike" cap="none" baseline="0" dirty="0" smtClean="0">
                <a:solidFill>
                  <a:srgbClr val="002060"/>
                </a:solidFill>
                <a:latin typeface="Times New Roman"/>
                <a:ea typeface="Times New Roman"/>
                <a:cs typeface="Times New Roman"/>
                <a:sym typeface="Times New Roman"/>
              </a:rPr>
              <a:t>воспитатель МБДОУ д/с 10 «Белочка»</a:t>
            </a:r>
            <a:endParaRPr lang="ru-RU" sz="1800" b="1" i="0" u="none" strike="noStrike" cap="none" baseline="0" dirty="0">
              <a:solidFill>
                <a:srgbClr val="002060"/>
              </a:solidFill>
              <a:latin typeface="Times New Roman"/>
              <a:ea typeface="Times New Roman"/>
              <a:cs typeface="Times New Roman"/>
              <a:sym typeface="Times New Roman"/>
            </a:endParaRPr>
          </a:p>
          <a:p>
            <a:pPr marL="0" marR="0" lvl="0" indent="0" algn="ctr" rtl="0">
              <a:spcBef>
                <a:spcPts val="0"/>
              </a:spcBef>
              <a:buSzPct val="25000"/>
              <a:buNone/>
            </a:pPr>
            <a:endParaRPr lang="ru-RU" sz="1800" b="1" i="0" u="none" strike="noStrike" cap="none" baseline="0" dirty="0" smtClean="0">
              <a:solidFill>
                <a:srgbClr val="002060"/>
              </a:solidFill>
              <a:latin typeface="Times New Roman"/>
              <a:ea typeface="Times New Roman"/>
              <a:cs typeface="Times New Roman"/>
              <a:sym typeface="Times New Roman"/>
            </a:endParaRPr>
          </a:p>
          <a:p>
            <a:pPr marL="0" marR="0" lvl="0" indent="0" algn="ctr" rtl="0">
              <a:spcBef>
                <a:spcPts val="0"/>
              </a:spcBef>
              <a:buSzPct val="25000"/>
              <a:buNone/>
            </a:pPr>
            <a:r>
              <a:rPr lang="ru-RU" sz="1800" b="1" dirty="0" smtClean="0">
                <a:solidFill>
                  <a:srgbClr val="002060"/>
                </a:solidFill>
                <a:latin typeface="Times New Roman"/>
                <a:ea typeface="Times New Roman"/>
                <a:cs typeface="Times New Roman"/>
                <a:sym typeface="Times New Roman"/>
              </a:rPr>
              <a:t>Город </a:t>
            </a:r>
            <a:r>
              <a:rPr lang="ru-RU" sz="1800" b="1" i="0" u="none" strike="noStrike" cap="none" baseline="0" dirty="0" smtClean="0">
                <a:solidFill>
                  <a:srgbClr val="002060"/>
                </a:solidFill>
                <a:latin typeface="Times New Roman"/>
                <a:ea typeface="Times New Roman"/>
                <a:cs typeface="Times New Roman"/>
                <a:sym typeface="Times New Roman"/>
              </a:rPr>
              <a:t>Кулебаки</a:t>
            </a:r>
            <a:endParaRPr lang="ru-RU" sz="1800" b="1" i="0" u="none" strike="noStrike" cap="none" baseline="0" dirty="0">
              <a:solidFill>
                <a:srgbClr val="002060"/>
              </a:solidFill>
              <a:latin typeface="Times New Roman"/>
              <a:ea typeface="Times New Roman"/>
              <a:cs typeface="Times New Roman"/>
              <a:sym typeface="Times New Roman"/>
            </a:endParaRPr>
          </a:p>
        </p:txBody>
      </p:sp>
    </p:spTree>
  </p:cSld>
  <p:clrMapOvr>
    <a:masterClrMapping/>
  </p:clrMapOvr>
  <p:transition spd="slow">
    <p:cut/>
  </p:transition>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5"/>
        <p:cNvGrpSpPr/>
        <p:nvPr/>
      </p:nvGrpSpPr>
      <p:grpSpPr>
        <a:xfrm>
          <a:off x="0" y="0"/>
          <a:ext cx="0" cy="0"/>
          <a:chOff x="0" y="0"/>
          <a:chExt cx="0" cy="0"/>
        </a:xfrm>
      </p:grpSpPr>
      <p:sp>
        <p:nvSpPr>
          <p:cNvPr id="86" name="Shape 86"/>
          <p:cNvSpPr/>
          <p:nvPr/>
        </p:nvSpPr>
        <p:spPr>
          <a:xfrm>
            <a:off x="971600" y="476672"/>
            <a:ext cx="7128792" cy="2800766"/>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ru-RU" sz="2400" b="1" i="1" u="none" strike="noStrike" cap="none" baseline="0">
                <a:solidFill>
                  <a:srgbClr val="C00000"/>
                </a:solidFill>
                <a:latin typeface="Times New Roman"/>
                <a:ea typeface="Times New Roman"/>
                <a:cs typeface="Times New Roman"/>
                <a:sym typeface="Times New Roman"/>
              </a:rPr>
              <a:t>Всем известно, что дети не сразу привыкают к детскому садику, этот сложный период называется адаптационным</a:t>
            </a:r>
            <a:r>
              <a:rPr lang="ru-RU" sz="2400" b="0" i="1" u="none" strike="noStrike" cap="none" baseline="0">
                <a:solidFill>
                  <a:srgbClr val="C00000"/>
                </a:solidFill>
                <a:latin typeface="Times New Roman"/>
                <a:ea typeface="Times New Roman"/>
                <a:cs typeface="Times New Roman"/>
                <a:sym typeface="Times New Roman"/>
              </a:rPr>
              <a:t>. </a:t>
            </a:r>
          </a:p>
          <a:p>
            <a:pPr marL="0" marR="0" lvl="0" indent="0" algn="ctr" rtl="0">
              <a:spcBef>
                <a:spcPts val="0"/>
              </a:spcBef>
              <a:buNone/>
            </a:pPr>
            <a:endParaRPr sz="2400" b="0" i="1" u="none" strike="noStrike" cap="none" baseline="0">
              <a:solidFill>
                <a:srgbClr val="C00000"/>
              </a:solidFill>
              <a:latin typeface="Times New Roman"/>
              <a:ea typeface="Times New Roman"/>
              <a:cs typeface="Times New Roman"/>
              <a:sym typeface="Times New Roman"/>
            </a:endParaRPr>
          </a:p>
          <a:p>
            <a:pPr marL="0" marR="0" lvl="0" indent="0" algn="l" rtl="0">
              <a:spcBef>
                <a:spcPts val="0"/>
              </a:spcBef>
              <a:buSzPct val="25000"/>
              <a:buNone/>
            </a:pPr>
            <a:r>
              <a:rPr lang="ru-RU" sz="2000" b="0" i="0" u="none" strike="noStrike" cap="none" baseline="0">
                <a:solidFill>
                  <a:srgbClr val="002060"/>
                </a:solidFill>
                <a:latin typeface="Times New Roman"/>
                <a:ea typeface="Times New Roman"/>
                <a:cs typeface="Times New Roman"/>
                <a:sym typeface="Times New Roman"/>
              </a:rPr>
              <a:t>Адаптация может быть сравнительно быстрая и почти безболезненная, но это редкое явление. Чаще всего она тяжелая, максимально выраженная. Как будет привыкать к садику ваш ребенок зависит от многих факторов.</a:t>
            </a:r>
          </a:p>
        </p:txBody>
      </p:sp>
      <p:pic>
        <p:nvPicPr>
          <p:cNvPr id="87" name="Shape 87"/>
          <p:cNvPicPr preferRelativeResize="0"/>
          <p:nvPr/>
        </p:nvPicPr>
        <p:blipFill>
          <a:blip r:embed="rId4">
            <a:alphaModFix/>
          </a:blip>
          <a:stretch>
            <a:fillRect/>
          </a:stretch>
        </p:blipFill>
        <p:spPr>
          <a:xfrm>
            <a:off x="1979711" y="3789783"/>
            <a:ext cx="4752527" cy="2725268"/>
          </a:xfrm>
          <a:prstGeom prst="rect">
            <a:avLst/>
          </a:prstGeom>
          <a:noFill/>
          <a:ln>
            <a:noFill/>
          </a:ln>
        </p:spPr>
      </p:pic>
    </p:spTree>
  </p:cSld>
  <p:clrMapOvr>
    <a:masterClrMapping/>
  </p:clrMapOvr>
  <p:transition spd="slow">
    <p:cut/>
  </p:transition>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91"/>
        <p:cNvGrpSpPr/>
        <p:nvPr/>
      </p:nvGrpSpPr>
      <p:grpSpPr>
        <a:xfrm>
          <a:off x="0" y="0"/>
          <a:ext cx="0" cy="0"/>
          <a:chOff x="0" y="0"/>
          <a:chExt cx="0" cy="0"/>
        </a:xfrm>
      </p:grpSpPr>
      <p:sp>
        <p:nvSpPr>
          <p:cNvPr id="92" name="Shape 92"/>
          <p:cNvSpPr/>
          <p:nvPr/>
        </p:nvSpPr>
        <p:spPr>
          <a:xfrm>
            <a:off x="539552" y="332656"/>
            <a:ext cx="8136903" cy="6001642"/>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ru-RU" sz="2400" b="0" i="1" u="none" strike="noStrike" cap="none" baseline="0">
                <a:solidFill>
                  <a:srgbClr val="C00000"/>
                </a:solidFill>
                <a:latin typeface="Times New Roman"/>
                <a:ea typeface="Times New Roman"/>
                <a:cs typeface="Times New Roman"/>
                <a:sym typeface="Times New Roman"/>
              </a:rPr>
              <a:t>Поведение ребенка в период адаптации</a:t>
            </a:r>
          </a:p>
          <a:p>
            <a:pPr marL="0" marR="0" lvl="0" indent="0" algn="l" rtl="0">
              <a:spcBef>
                <a:spcPts val="0"/>
              </a:spcBef>
              <a:buSzPct val="25000"/>
              <a:buNone/>
            </a:pPr>
            <a:r>
              <a:rPr lang="ru-RU" sz="2000" b="0" i="0" u="none" strike="noStrike" cap="none" baseline="0">
                <a:solidFill>
                  <a:srgbClr val="002060"/>
                </a:solidFill>
                <a:latin typeface="Times New Roman"/>
                <a:ea typeface="Times New Roman"/>
                <a:cs typeface="Times New Roman"/>
                <a:sym typeface="Times New Roman"/>
              </a:rPr>
              <a:t>     Что же происходит с психикой ребенка в период адаптации? Внешние проявления: вашего малыша как-будто подменили, каждый день вы наблюдаете капризы и истерики, причем по - любому поводу. Ребенок «забывает», что совсем недавно умел одеваться и умываться, самостоятельно ходить на горшок. Во всем требует помощи от взрослых. Со стороны складывается мнение, что вашему малышу еще нет и двух лет.</a:t>
            </a:r>
          </a:p>
          <a:p>
            <a:pPr marL="0" marR="0" lvl="0" indent="0" algn="l" rtl="0">
              <a:spcBef>
                <a:spcPts val="0"/>
              </a:spcBef>
              <a:buSzPct val="25000"/>
              <a:buNone/>
            </a:pPr>
            <a:r>
              <a:rPr lang="ru-RU" sz="2000" b="0" i="0" u="none" strike="noStrike" cap="none" baseline="0">
                <a:solidFill>
                  <a:srgbClr val="002060"/>
                </a:solidFill>
                <a:latin typeface="Times New Roman"/>
                <a:ea typeface="Times New Roman"/>
                <a:cs typeface="Times New Roman"/>
                <a:sym typeface="Times New Roman"/>
              </a:rPr>
              <a:t>Это явление специалисты называют </a:t>
            </a:r>
            <a:r>
              <a:rPr lang="ru-RU" sz="2000" b="1" i="0" u="none" strike="noStrike" cap="none" baseline="0">
                <a:solidFill>
                  <a:srgbClr val="002060"/>
                </a:solidFill>
                <a:latin typeface="Times New Roman"/>
                <a:ea typeface="Times New Roman"/>
                <a:cs typeface="Times New Roman"/>
                <a:sym typeface="Times New Roman"/>
              </a:rPr>
              <a:t>регрессом.</a:t>
            </a:r>
            <a:r>
              <a:rPr lang="ru-RU" sz="2000" b="0" i="0" u="none" strike="noStrike" cap="none" baseline="0">
                <a:solidFill>
                  <a:srgbClr val="002060"/>
                </a:solidFill>
                <a:latin typeface="Times New Roman"/>
                <a:ea typeface="Times New Roman"/>
                <a:cs typeface="Times New Roman"/>
                <a:sym typeface="Times New Roman"/>
              </a:rPr>
              <a:t> Таким образом, и взрослый человек, и ребенок реагирует на стресс, как бы возвращаясь на шаг назад, отставая в развитии. После окончания адаптационного периода все становится, как и было.</a:t>
            </a:r>
          </a:p>
          <a:p>
            <a:pPr marL="0" marR="0" lvl="0" indent="0" algn="l" rtl="0">
              <a:spcBef>
                <a:spcPts val="0"/>
              </a:spcBef>
              <a:buSzPct val="25000"/>
              <a:buNone/>
            </a:pPr>
            <a:r>
              <a:rPr lang="ru-RU" sz="2000" b="0" i="0" u="none" strike="noStrike" cap="none" baseline="0">
                <a:solidFill>
                  <a:srgbClr val="002060"/>
                </a:solidFill>
                <a:latin typeface="Times New Roman"/>
                <a:ea typeface="Times New Roman"/>
                <a:cs typeface="Times New Roman"/>
                <a:sym typeface="Times New Roman"/>
              </a:rPr>
              <a:t>Вы удивляетесь, что ребенок совсем не хочет идти в детский сад. А ведь только вчера он сам тянул вас за руку, торопил, спрашивал, когда же он сможет пойти уже в садик к своим друзьям. Утром ребенок невыносимо рыдает, просит не вести его в садик, нет, не просит, умоляет. Говорит, что будет хорошо себя вести, только пусть мама оставит его дома. Вы видите, что ваш малыш панически боится идти в садик, и сами этим уже напуганы. Не переживайте так сильно.</a:t>
            </a:r>
          </a:p>
        </p:txBody>
      </p:sp>
    </p:spTree>
  </p:cSld>
  <p:clrMapOvr>
    <a:masterClrMapping/>
  </p:clrMapOvr>
  <p:transition spd="slow">
    <p:cut/>
  </p:transition>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96"/>
        <p:cNvGrpSpPr/>
        <p:nvPr/>
      </p:nvGrpSpPr>
      <p:grpSpPr>
        <a:xfrm>
          <a:off x="0" y="0"/>
          <a:ext cx="0" cy="0"/>
          <a:chOff x="0" y="0"/>
          <a:chExt cx="0" cy="0"/>
        </a:xfrm>
      </p:grpSpPr>
      <p:sp>
        <p:nvSpPr>
          <p:cNvPr id="97" name="Shape 97"/>
          <p:cNvSpPr/>
          <p:nvPr/>
        </p:nvSpPr>
        <p:spPr>
          <a:xfrm>
            <a:off x="573266" y="332656"/>
            <a:ext cx="7992887" cy="5940088"/>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ru-RU" sz="2000" b="0" i="0" u="none" strike="noStrike" cap="none" baseline="0">
                <a:solidFill>
                  <a:srgbClr val="002060"/>
                </a:solidFill>
                <a:latin typeface="Times New Roman"/>
                <a:ea typeface="Times New Roman"/>
                <a:cs typeface="Times New Roman"/>
                <a:sym typeface="Times New Roman"/>
              </a:rPr>
              <a:t>  Дело в том, что человек во время адаптации всегда испытывает страх. Ребенок в новой для него обстановке во всем видит угрозу. Малыш боится чужих взрослых, детей и того, что вы не придете за ним. Ему не по себе, что так много незнакомых детей в группе, он не знает как наладить контакт с ними.</a:t>
            </a:r>
          </a:p>
          <a:p>
            <a:pPr marL="0" marR="0" lvl="0" indent="0" algn="l" rtl="0">
              <a:spcBef>
                <a:spcPts val="0"/>
              </a:spcBef>
              <a:buSzPct val="25000"/>
              <a:buNone/>
            </a:pPr>
            <a:r>
              <a:rPr lang="ru-RU" sz="2000" b="0" i="0" u="none" strike="noStrike" cap="none" baseline="0">
                <a:solidFill>
                  <a:srgbClr val="002060"/>
                </a:solidFill>
                <a:latin typeface="Times New Roman"/>
                <a:ea typeface="Times New Roman"/>
                <a:cs typeface="Times New Roman"/>
                <a:sym typeface="Times New Roman"/>
              </a:rPr>
              <a:t>Считается, что когда ребенок начинает активно общаться с детьми, можно говорить об окончании периода адаптации. Но этот момент еще не наступил, а пока ребенок находится в состоянии стресса. Почему же дети так бурно и негативно реагируют на детский сад? Это и неудивительно.</a:t>
            </a:r>
          </a:p>
          <a:p>
            <a:pPr marL="0" marR="0" lvl="0" indent="0" algn="l" rtl="0">
              <a:spcBef>
                <a:spcPts val="0"/>
              </a:spcBef>
              <a:buSzPct val="25000"/>
              <a:buNone/>
            </a:pPr>
            <a:r>
              <a:rPr lang="ru-RU" sz="2000" b="0" i="0" u="none" strike="noStrike" cap="none" baseline="0">
                <a:solidFill>
                  <a:srgbClr val="002060"/>
                </a:solidFill>
                <a:latin typeface="Times New Roman"/>
                <a:ea typeface="Times New Roman"/>
                <a:cs typeface="Times New Roman"/>
                <a:sym typeface="Times New Roman"/>
              </a:rPr>
              <a:t>Ребенок еще слишком мал и слаб психологически. Ведь его разлучают с мамой- главным для него человеком, который необходим для него как воздух и вода. Ему непонятно и очень обидно, что мама обменяла его на работу и теперь основное время проводит там. Малыш считает себя брошенным, нелюбимым и даже виноватым, думая, что он оказался здесь за какие-то провинности.</a:t>
            </a:r>
          </a:p>
          <a:p>
            <a:pPr marL="0" marR="0" lvl="0" indent="0" algn="l" rtl="0">
              <a:spcBef>
                <a:spcPts val="0"/>
              </a:spcBef>
              <a:buSzPct val="25000"/>
              <a:buNone/>
            </a:pPr>
            <a:r>
              <a:rPr lang="ru-RU" sz="2000" b="0" i="0" u="none" strike="noStrike" cap="none" baseline="0">
                <a:solidFill>
                  <a:srgbClr val="002060"/>
                </a:solidFill>
                <a:latin typeface="Times New Roman"/>
                <a:ea typeface="Times New Roman"/>
                <a:cs typeface="Times New Roman"/>
                <a:sym typeface="Times New Roman"/>
              </a:rPr>
              <a:t>Ребенок пока не понимает, что чтобы освоиться здесь, ему необходимо вести себя иначе, чем дома. Если адаптация у ребенка проходит легко, то он быстро находит нужную модель поведения, а значит осваивается</a:t>
            </a:r>
            <a:r>
              <a:rPr lang="ru-RU" sz="2000" b="0" i="0" u="none" strike="noStrike" cap="none" baseline="0">
                <a:solidFill>
                  <a:schemeClr val="dk1"/>
                </a:solidFill>
                <a:latin typeface="Times New Roman"/>
                <a:ea typeface="Times New Roman"/>
                <a:cs typeface="Times New Roman"/>
                <a:sym typeface="Times New Roman"/>
              </a:rPr>
              <a:t>. </a:t>
            </a:r>
          </a:p>
        </p:txBody>
      </p:sp>
    </p:spTree>
  </p:cSld>
  <p:clrMapOvr>
    <a:masterClrMapping/>
  </p:clrMapOvr>
  <p:transition spd="slow">
    <p:cut/>
  </p:transition>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1"/>
        <p:cNvGrpSpPr/>
        <p:nvPr/>
      </p:nvGrpSpPr>
      <p:grpSpPr>
        <a:xfrm>
          <a:off x="0" y="0"/>
          <a:ext cx="0" cy="0"/>
          <a:chOff x="0" y="0"/>
          <a:chExt cx="0" cy="0"/>
        </a:xfrm>
      </p:grpSpPr>
      <p:sp>
        <p:nvSpPr>
          <p:cNvPr id="102" name="Shape 102"/>
          <p:cNvSpPr/>
          <p:nvPr/>
        </p:nvSpPr>
        <p:spPr>
          <a:xfrm>
            <a:off x="467543" y="620687"/>
            <a:ext cx="8136903" cy="2862322"/>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ru-RU" sz="2000" b="0" i="0" u="none" strike="noStrike" cap="none" baseline="0">
                <a:solidFill>
                  <a:srgbClr val="002060"/>
                </a:solidFill>
                <a:latin typeface="Times New Roman"/>
                <a:ea typeface="Times New Roman"/>
                <a:cs typeface="Times New Roman"/>
                <a:sym typeface="Times New Roman"/>
              </a:rPr>
              <a:t>    Если малышу не составило трудности приспособиться к новым условиям, значит и в дальнейшем, в аналогичных ситуациях он будет быстро адаптироваться.</a:t>
            </a:r>
          </a:p>
          <a:p>
            <a:pPr marL="0" marR="0" lvl="0" indent="0" algn="l" rtl="0">
              <a:spcBef>
                <a:spcPts val="0"/>
              </a:spcBef>
              <a:buSzPct val="25000"/>
              <a:buNone/>
            </a:pPr>
            <a:r>
              <a:rPr lang="ru-RU" sz="2000" b="0" i="0" u="none" strike="noStrike" cap="none" baseline="0">
                <a:solidFill>
                  <a:srgbClr val="002060"/>
                </a:solidFill>
                <a:latin typeface="Times New Roman"/>
                <a:ea typeface="Times New Roman"/>
                <a:cs typeface="Times New Roman"/>
                <a:sym typeface="Times New Roman"/>
              </a:rPr>
              <a:t>Кстати, сторонники детского сада считают, что именно стрессовая ситуация, которая длится первые недели, дает толчок для быстрого развития всех адаптационных механизмов ребенка. Это, несомненно, является для него полезным уроком на всю жизнь.</a:t>
            </a:r>
          </a:p>
          <a:p>
            <a:pPr marL="0" marR="0" lvl="0" indent="0" algn="l" rtl="0">
              <a:spcBef>
                <a:spcPts val="0"/>
              </a:spcBef>
              <a:buSzPct val="25000"/>
              <a:buNone/>
            </a:pPr>
            <a:r>
              <a:rPr lang="ru-RU" sz="2000" b="0" i="0" u="none" strike="noStrike" cap="none" baseline="0">
                <a:solidFill>
                  <a:srgbClr val="002060"/>
                </a:solidFill>
                <a:latin typeface="Times New Roman"/>
                <a:ea typeface="Times New Roman"/>
                <a:cs typeface="Times New Roman"/>
                <a:sym typeface="Times New Roman"/>
              </a:rPr>
              <a:t>Но даже если стресс при адаптации к детскому саду - необходимый процесс для развития ребенка, нужно стараться облегчить этот период.</a:t>
            </a:r>
          </a:p>
        </p:txBody>
      </p:sp>
      <p:pic>
        <p:nvPicPr>
          <p:cNvPr id="103" name="Shape 103"/>
          <p:cNvPicPr preferRelativeResize="0"/>
          <p:nvPr/>
        </p:nvPicPr>
        <p:blipFill>
          <a:blip r:embed="rId4">
            <a:alphaModFix/>
          </a:blip>
          <a:stretch>
            <a:fillRect/>
          </a:stretch>
        </p:blipFill>
        <p:spPr>
          <a:xfrm>
            <a:off x="1835696" y="3776464"/>
            <a:ext cx="4464495" cy="2520280"/>
          </a:xfrm>
          <a:prstGeom prst="rect">
            <a:avLst/>
          </a:prstGeom>
          <a:noFill/>
          <a:ln>
            <a:noFill/>
          </a:ln>
        </p:spPr>
      </p:pic>
    </p:spTree>
  </p:cSld>
  <p:clrMapOvr>
    <a:masterClrMapping/>
  </p:clrMapOvr>
  <p:transition spd="slow">
    <p:cut/>
  </p:transition>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7"/>
        <p:cNvGrpSpPr/>
        <p:nvPr/>
      </p:nvGrpSpPr>
      <p:grpSpPr>
        <a:xfrm>
          <a:off x="0" y="0"/>
          <a:ext cx="0" cy="0"/>
          <a:chOff x="0" y="0"/>
          <a:chExt cx="0" cy="0"/>
        </a:xfrm>
      </p:grpSpPr>
      <p:sp>
        <p:nvSpPr>
          <p:cNvPr id="108" name="Shape 108"/>
          <p:cNvSpPr/>
          <p:nvPr/>
        </p:nvSpPr>
        <p:spPr>
          <a:xfrm>
            <a:off x="395536" y="394691"/>
            <a:ext cx="8352928" cy="5755421"/>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ru-RU" sz="2400" b="1" i="1" u="none" strike="noStrike" cap="none" baseline="0">
                <a:solidFill>
                  <a:srgbClr val="C00000"/>
                </a:solidFill>
                <a:latin typeface="Times New Roman"/>
                <a:ea typeface="Times New Roman"/>
                <a:cs typeface="Times New Roman"/>
                <a:sym typeface="Times New Roman"/>
              </a:rPr>
              <a:t>Как облегчить ребенку адаптационный период</a:t>
            </a:r>
          </a:p>
          <a:p>
            <a:pPr marL="0" marR="0" lvl="0" indent="0" algn="ctr" rtl="0">
              <a:spcBef>
                <a:spcPts val="0"/>
              </a:spcBef>
              <a:buNone/>
            </a:pPr>
            <a:endParaRPr sz="2400" b="1" i="1" u="none" strike="noStrike" cap="none" baseline="0">
              <a:solidFill>
                <a:srgbClr val="C00000"/>
              </a:solidFill>
              <a:latin typeface="Times New Roman"/>
              <a:ea typeface="Times New Roman"/>
              <a:cs typeface="Times New Roman"/>
              <a:sym typeface="Times New Roman"/>
            </a:endParaRPr>
          </a:p>
          <a:p>
            <a:pPr marL="342900" marR="0" lvl="0" indent="-342900" algn="l" rtl="0">
              <a:spcBef>
                <a:spcPts val="0"/>
              </a:spcBef>
              <a:buClr>
                <a:srgbClr val="002060"/>
              </a:buClr>
              <a:buSzPct val="60000"/>
              <a:buFont typeface="Arial"/>
              <a:buChar char="●"/>
            </a:pPr>
            <a:r>
              <a:rPr lang="ru-RU" sz="2000" b="0" i="0" u="none" strike="noStrike" cap="none" baseline="0">
                <a:solidFill>
                  <a:srgbClr val="002060"/>
                </a:solidFill>
                <a:latin typeface="Times New Roman"/>
                <a:ea typeface="Times New Roman"/>
                <a:cs typeface="Times New Roman"/>
                <a:sym typeface="Times New Roman"/>
              </a:rPr>
              <a:t>Начните еще с года тренировать адаптационные механизмы ребенка. Для этого создавайте малышу иногда ситуации, в которых ему необходимо убудет изменить свое поведение. Это закалит ребенка и ему легче будет привыкнуть к садику.</a:t>
            </a:r>
          </a:p>
          <a:p>
            <a:pPr marL="342900" marR="0" lvl="0" indent="-342900" algn="l" rtl="0">
              <a:spcBef>
                <a:spcPts val="0"/>
              </a:spcBef>
              <a:buClr>
                <a:srgbClr val="002060"/>
              </a:buClr>
              <a:buSzPct val="60000"/>
              <a:buFont typeface="Arial"/>
              <a:buChar char="●"/>
            </a:pPr>
            <a:r>
              <a:rPr lang="ru-RU" sz="2000" b="0" i="0" u="none" strike="noStrike" cap="none" baseline="0">
                <a:solidFill>
                  <a:srgbClr val="002060"/>
                </a:solidFill>
                <a:latin typeface="Times New Roman"/>
                <a:ea typeface="Times New Roman"/>
                <a:cs typeface="Times New Roman"/>
                <a:sym typeface="Times New Roman"/>
              </a:rPr>
              <a:t>Для снижения стрессовой ситуации заранее узнайте о режиме в детском саду и постарайтесь ввести в этот режим ребенка за несколько месяцев до детского сада.</a:t>
            </a:r>
          </a:p>
          <a:p>
            <a:pPr marL="342900" marR="0" lvl="0" indent="-342900" algn="l" rtl="0">
              <a:spcBef>
                <a:spcPts val="0"/>
              </a:spcBef>
              <a:buClr>
                <a:srgbClr val="002060"/>
              </a:buClr>
              <a:buSzPct val="60000"/>
              <a:buFont typeface="Arial"/>
              <a:buChar char="●"/>
            </a:pPr>
            <a:r>
              <a:rPr lang="ru-RU" sz="2000" b="0" i="0" u="none" strike="noStrike" cap="none" baseline="0">
                <a:solidFill>
                  <a:srgbClr val="002060"/>
                </a:solidFill>
                <a:latin typeface="Times New Roman"/>
                <a:ea typeface="Times New Roman"/>
                <a:cs typeface="Times New Roman"/>
                <a:sym typeface="Times New Roman"/>
              </a:rPr>
              <a:t>При ребенке не говорите о ваших переживаниях насчет детского сада. Не показывайте вашего волнения, дети все чувствуют.</a:t>
            </a:r>
          </a:p>
          <a:p>
            <a:pPr marL="342900" marR="0" lvl="0" indent="-342900" algn="l" rtl="0">
              <a:spcBef>
                <a:spcPts val="0"/>
              </a:spcBef>
              <a:buClr>
                <a:srgbClr val="002060"/>
              </a:buClr>
              <a:buSzPct val="60000"/>
              <a:buFont typeface="Arial"/>
              <a:buChar char="●"/>
            </a:pPr>
            <a:r>
              <a:rPr lang="ru-RU" sz="2000" b="0" i="0" u="none" strike="noStrike" cap="none" baseline="0">
                <a:solidFill>
                  <a:srgbClr val="002060"/>
                </a:solidFill>
                <a:latin typeface="Times New Roman"/>
                <a:ea typeface="Times New Roman"/>
                <a:cs typeface="Times New Roman"/>
                <a:sym typeface="Times New Roman"/>
              </a:rPr>
              <a:t>Упоминайте о садике как о приятном и дружном месте, но и сочинять уж слишком тоже не стоит. Заранее готовьте малыша к временной разлуке с вами, оставляя его иногда с бабушкой или подругой. Постоянно объясняйте ребенку, что он как и прежде любим и дорог для вас.</a:t>
            </a:r>
          </a:p>
          <a:p>
            <a:pPr marL="342900" marR="0" lvl="0" indent="-342900" algn="l" rtl="0">
              <a:spcBef>
                <a:spcPts val="0"/>
              </a:spcBef>
              <a:buClr>
                <a:srgbClr val="002060"/>
              </a:buClr>
              <a:buSzPct val="60000"/>
              <a:buFont typeface="Arial"/>
              <a:buChar char="●"/>
            </a:pPr>
            <a:r>
              <a:rPr lang="ru-RU" sz="2000" b="0" i="0" u="none" strike="noStrike" cap="none" baseline="0">
                <a:solidFill>
                  <a:srgbClr val="002060"/>
                </a:solidFill>
                <a:latin typeface="Times New Roman"/>
                <a:ea typeface="Times New Roman"/>
                <a:cs typeface="Times New Roman"/>
                <a:sym typeface="Times New Roman"/>
              </a:rPr>
              <a:t>Еще до того как отдавать малыша в садик познакомьте его с детьми и воспитателем группы, в которую он будет ходить</a:t>
            </a:r>
          </a:p>
        </p:txBody>
      </p:sp>
    </p:spTree>
  </p:cSld>
  <p:clrMapOvr>
    <a:masterClrMapping/>
  </p:clrMapOvr>
  <p:transition spd="slow">
    <p:cut/>
  </p:transition>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12"/>
        <p:cNvGrpSpPr/>
        <p:nvPr/>
      </p:nvGrpSpPr>
      <p:grpSpPr>
        <a:xfrm>
          <a:off x="0" y="0"/>
          <a:ext cx="0" cy="0"/>
          <a:chOff x="0" y="0"/>
          <a:chExt cx="0" cy="0"/>
        </a:xfrm>
      </p:grpSpPr>
      <p:sp>
        <p:nvSpPr>
          <p:cNvPr id="113" name="Shape 113"/>
          <p:cNvSpPr/>
          <p:nvPr/>
        </p:nvSpPr>
        <p:spPr>
          <a:xfrm>
            <a:off x="611560" y="334073"/>
            <a:ext cx="8208912" cy="3662541"/>
          </a:xfrm>
          <a:prstGeom prst="rect">
            <a:avLst/>
          </a:prstGeom>
          <a:noFill/>
          <a:ln>
            <a:noFill/>
          </a:ln>
        </p:spPr>
        <p:txBody>
          <a:bodyPr lIns="91425" tIns="45700" rIns="91425" bIns="45700" anchor="t" anchorCtr="0">
            <a:noAutofit/>
          </a:bodyPr>
          <a:lstStyle/>
          <a:p>
            <a:pPr marL="342900" marR="0" lvl="0" indent="-342900" algn="l" rtl="0">
              <a:spcBef>
                <a:spcPts val="0"/>
              </a:spcBef>
              <a:buClr>
                <a:srgbClr val="002060"/>
              </a:buClr>
              <a:buSzPct val="60000"/>
              <a:buFont typeface="Arial"/>
              <a:buChar char="●"/>
            </a:pPr>
            <a:r>
              <a:rPr lang="ru-RU" sz="2000" b="0" i="0" u="none" strike="noStrike" cap="none" baseline="0">
                <a:solidFill>
                  <a:srgbClr val="002060"/>
                </a:solidFill>
                <a:latin typeface="Times New Roman"/>
                <a:ea typeface="Times New Roman"/>
                <a:cs typeface="Times New Roman"/>
                <a:sym typeface="Times New Roman"/>
              </a:rPr>
              <a:t>Старайтесь первые две недели не оставлять непоседу в садике больше чем на четыре часа. </a:t>
            </a:r>
          </a:p>
          <a:p>
            <a:pPr marL="342900" marR="0" lvl="0" indent="-342900" algn="l" rtl="0">
              <a:spcBef>
                <a:spcPts val="0"/>
              </a:spcBef>
              <a:buClr>
                <a:srgbClr val="002060"/>
              </a:buClr>
              <a:buSzPct val="60000"/>
              <a:buFont typeface="Arial"/>
              <a:buChar char="●"/>
            </a:pPr>
            <a:r>
              <a:rPr lang="ru-RU" sz="2000" b="0" i="0" u="none" strike="noStrike" cap="none" baseline="0">
                <a:solidFill>
                  <a:srgbClr val="002060"/>
                </a:solidFill>
                <a:latin typeface="Times New Roman"/>
                <a:ea typeface="Times New Roman"/>
                <a:cs typeface="Times New Roman"/>
                <a:sym typeface="Times New Roman"/>
              </a:rPr>
              <a:t>Дома, даже за проделки, не ругайте ребенка, будьте терпеливы и внимательны. </a:t>
            </a:r>
          </a:p>
          <a:p>
            <a:pPr marL="0" marR="0" lvl="0" indent="0" algn="l" rtl="0">
              <a:spcBef>
                <a:spcPts val="0"/>
              </a:spcBef>
              <a:buSzPct val="25000"/>
              <a:buNone/>
            </a:pPr>
            <a:r>
              <a:rPr lang="ru-RU" sz="2000" b="0" i="0" u="none" strike="noStrike" cap="none" baseline="0">
                <a:solidFill>
                  <a:srgbClr val="002060"/>
                </a:solidFill>
                <a:latin typeface="Times New Roman"/>
                <a:ea typeface="Times New Roman"/>
                <a:cs typeface="Times New Roman"/>
                <a:sym typeface="Times New Roman"/>
              </a:rPr>
              <a:t>Помните, что адаптационный период - временное явление, которое скоро пройдет. Пережить этот период необходимо для нормального развития ребенка.</a:t>
            </a:r>
          </a:p>
          <a:p>
            <a:pPr marL="0" marR="0" lvl="0" indent="0" algn="l" rtl="0">
              <a:spcBef>
                <a:spcPts val="0"/>
              </a:spcBef>
              <a:buNone/>
            </a:pPr>
            <a:endParaRPr sz="2000" b="0" i="0" u="none" strike="noStrike" cap="none" baseline="0">
              <a:solidFill>
                <a:srgbClr val="002060"/>
              </a:solidFill>
              <a:latin typeface="Times New Roman"/>
              <a:ea typeface="Times New Roman"/>
              <a:cs typeface="Times New Roman"/>
              <a:sym typeface="Times New Roman"/>
            </a:endParaRPr>
          </a:p>
          <a:p>
            <a:pPr marL="0" marR="0" lvl="0" indent="0" algn="ctr" rtl="0">
              <a:spcBef>
                <a:spcPts val="0"/>
              </a:spcBef>
              <a:buSzPct val="25000"/>
              <a:buNone/>
            </a:pPr>
            <a:r>
              <a:rPr lang="ru-RU" sz="2400" b="1" i="1" u="none" strike="noStrike" cap="none" baseline="0">
                <a:solidFill>
                  <a:srgbClr val="C00000"/>
                </a:solidFill>
                <a:latin typeface="Times New Roman"/>
                <a:ea typeface="Times New Roman"/>
                <a:cs typeface="Times New Roman"/>
                <a:sym typeface="Times New Roman"/>
              </a:rPr>
              <a:t>Детский сад - это школа жизни, которую не заменят не няни, не частичное общение с детьми в песочнице </a:t>
            </a:r>
          </a:p>
          <a:p>
            <a:pPr marL="0" marR="0" lvl="0" indent="0" algn="ctr" rtl="0">
              <a:spcBef>
                <a:spcPts val="0"/>
              </a:spcBef>
              <a:buSzPct val="25000"/>
              <a:buNone/>
            </a:pPr>
            <a:r>
              <a:rPr lang="ru-RU" sz="2400" b="1" i="1" u="none" strike="noStrike" cap="none" baseline="0">
                <a:solidFill>
                  <a:srgbClr val="C00000"/>
                </a:solidFill>
                <a:latin typeface="Times New Roman"/>
                <a:ea typeface="Times New Roman"/>
                <a:cs typeface="Times New Roman"/>
                <a:sym typeface="Times New Roman"/>
              </a:rPr>
              <a:t>и это факт</a:t>
            </a:r>
            <a:r>
              <a:rPr lang="ru-RU" sz="2400" b="0" i="1" u="none" strike="noStrike" cap="none" baseline="0">
                <a:solidFill>
                  <a:srgbClr val="C00000"/>
                </a:solidFill>
                <a:latin typeface="Times New Roman"/>
                <a:ea typeface="Times New Roman"/>
                <a:cs typeface="Times New Roman"/>
                <a:sym typeface="Times New Roman"/>
              </a:rPr>
              <a:t>.</a:t>
            </a:r>
          </a:p>
        </p:txBody>
      </p:sp>
      <p:pic>
        <p:nvPicPr>
          <p:cNvPr id="114" name="Shape 114"/>
          <p:cNvPicPr preferRelativeResize="0"/>
          <p:nvPr/>
        </p:nvPicPr>
        <p:blipFill>
          <a:blip r:embed="rId4">
            <a:alphaModFix/>
          </a:blip>
          <a:stretch>
            <a:fillRect/>
          </a:stretch>
        </p:blipFill>
        <p:spPr>
          <a:xfrm>
            <a:off x="2483767" y="4148901"/>
            <a:ext cx="3600400" cy="2468697"/>
          </a:xfrm>
          <a:prstGeom prst="rect">
            <a:avLst/>
          </a:prstGeom>
          <a:noFill/>
          <a:ln>
            <a:noFill/>
          </a:ln>
        </p:spPr>
      </p:pic>
    </p:spTree>
  </p:cSld>
  <p:clrMapOvr>
    <a:masterClrMapping/>
  </p:clrMapOvr>
  <p:transition spd="slow">
    <p:cut/>
  </p:transition>
</p:sld>
</file>

<file path=ppt/theme/theme1.xml><?xml version="1.0" encoding="utf-8"?>
<a:theme xmlns:a="http://schemas.openxmlformats.org/drawingml/2006/main" name="Custom Theme">
  <a:themeElements>
    <a:clrScheme name="Стандартная">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820</Words>
  <Application>Microsoft Office PowerPoint</Application>
  <PresentationFormat>Экран (4:3)</PresentationFormat>
  <Paragraphs>34</Paragraphs>
  <Slides>7</Slides>
  <Notes>7</Notes>
  <HiddenSlides>0</HiddenSlides>
  <MMClips>0</MMClips>
  <ScaleCrop>false</ScaleCrop>
  <HeadingPairs>
    <vt:vector size="4" baseType="variant">
      <vt:variant>
        <vt:lpstr>Тема</vt:lpstr>
      </vt:variant>
      <vt:variant>
        <vt:i4>1</vt:i4>
      </vt:variant>
      <vt:variant>
        <vt:lpstr>Заголовки слайдов</vt:lpstr>
      </vt:variant>
      <vt:variant>
        <vt:i4>7</vt:i4>
      </vt:variant>
    </vt:vector>
  </HeadingPairs>
  <TitlesOfParts>
    <vt:vector size="8" baseType="lpstr">
      <vt:lpstr>Custom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cp:lastModifiedBy>user</cp:lastModifiedBy>
  <cp:revision>1</cp:revision>
  <dcterms:modified xsi:type="dcterms:W3CDTF">2015-07-10T12:59:25Z</dcterms:modified>
</cp:coreProperties>
</file>